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handoutMasterIdLst>
    <p:handoutMasterId r:id="rId27"/>
  </p:handoutMasterIdLst>
  <p:sldIdLst>
    <p:sldId id="8225" r:id="rId3"/>
    <p:sldId id="8189" r:id="rId4"/>
    <p:sldId id="8226" r:id="rId6"/>
    <p:sldId id="8209" r:id="rId7"/>
    <p:sldId id="8240" r:id="rId8"/>
    <p:sldId id="8230" r:id="rId9"/>
    <p:sldId id="8249" r:id="rId10"/>
    <p:sldId id="8231" r:id="rId11"/>
    <p:sldId id="8241" r:id="rId12"/>
    <p:sldId id="8232" r:id="rId13"/>
    <p:sldId id="8233" r:id="rId14"/>
    <p:sldId id="8248" r:id="rId15"/>
    <p:sldId id="8251" r:id="rId16"/>
    <p:sldId id="8242" r:id="rId17"/>
    <p:sldId id="8236" r:id="rId18"/>
    <p:sldId id="8252" r:id="rId19"/>
    <p:sldId id="8264" r:id="rId20"/>
    <p:sldId id="8266" r:id="rId21"/>
    <p:sldId id="8265" r:id="rId22"/>
    <p:sldId id="8237" r:id="rId23"/>
    <p:sldId id="8267" r:id="rId24"/>
    <p:sldId id="8247" r:id="rId25"/>
    <p:sldId id="822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CFAD"/>
    <a:srgbClr val="65AF9D"/>
    <a:srgbClr val="6EA69E"/>
    <a:srgbClr val="65AFA3"/>
    <a:srgbClr val="1754A7"/>
    <a:srgbClr val="F9A094"/>
    <a:srgbClr val="F7D7C0"/>
    <a:srgbClr val="11A584"/>
    <a:srgbClr val="80C7E6"/>
    <a:srgbClr val="0FA5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94270" autoAdjust="0"/>
  </p:normalViewPr>
  <p:slideViewPr>
    <p:cSldViewPr>
      <p:cViewPr varScale="1">
        <p:scale>
          <a:sx n="78" d="100"/>
          <a:sy n="78" d="100"/>
        </p:scale>
        <p:origin x="974" y="58"/>
      </p:cViewPr>
      <p:guideLst>
        <p:guide orient="horz" pos="453"/>
        <p:guide pos="5442"/>
        <p:guide pos="739"/>
        <p:guide orient="horz" pos="5592"/>
        <p:guide pos="9996"/>
        <p:guide pos="9211"/>
        <p:guide orient="horz" pos="285"/>
        <p:guide orient="horz" pos="4006"/>
        <p:guide pos="3840"/>
        <p:guide pos="487"/>
        <p:guide pos="7192"/>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3" d="100"/>
          <a:sy n="63" d="100"/>
        </p:scale>
        <p:origin x="3134" y="58"/>
      </p:cViewPr>
      <p:guideLst>
        <p:guide orient="horz" pos="2923"/>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31800" algn="l" rtl="0" eaLnBrk="0" fontAlgn="base" hangingPunct="0">
      <a:spcBef>
        <a:spcPct val="30000"/>
      </a:spcBef>
      <a:spcAft>
        <a:spcPct val="0"/>
      </a:spcAft>
      <a:defRPr sz="1200" kern="1200">
        <a:solidFill>
          <a:schemeClr val="tx1"/>
        </a:solidFill>
        <a:latin typeface="+mn-lt"/>
        <a:ea typeface="+mn-ea"/>
        <a:cs typeface="+mn-cs"/>
      </a:defRPr>
    </a:lvl2pPr>
    <a:lvl3pPr marL="865505" algn="l" rtl="0" eaLnBrk="0" fontAlgn="base" hangingPunct="0">
      <a:spcBef>
        <a:spcPct val="30000"/>
      </a:spcBef>
      <a:spcAft>
        <a:spcPct val="0"/>
      </a:spcAft>
      <a:defRPr sz="1200" kern="1200">
        <a:solidFill>
          <a:schemeClr val="tx1"/>
        </a:solidFill>
        <a:latin typeface="+mn-lt"/>
        <a:ea typeface="+mn-ea"/>
        <a:cs typeface="+mn-cs"/>
      </a:defRPr>
    </a:lvl3pPr>
    <a:lvl4pPr marL="1299210" algn="l" rtl="0" eaLnBrk="0" fontAlgn="base" hangingPunct="0">
      <a:spcBef>
        <a:spcPct val="30000"/>
      </a:spcBef>
      <a:spcAft>
        <a:spcPct val="0"/>
      </a:spcAft>
      <a:defRPr sz="1200" kern="1200">
        <a:solidFill>
          <a:schemeClr val="tx1"/>
        </a:solidFill>
        <a:latin typeface="+mn-lt"/>
        <a:ea typeface="+mn-ea"/>
        <a:cs typeface="+mn-cs"/>
      </a:defRPr>
    </a:lvl4pPr>
    <a:lvl5pPr marL="1732280" algn="l" rtl="0" eaLnBrk="0" fontAlgn="base" hangingPunct="0">
      <a:spcBef>
        <a:spcPct val="30000"/>
      </a:spcBef>
      <a:spcAft>
        <a:spcPct val="0"/>
      </a:spcAft>
      <a:defRPr sz="1200" kern="1200">
        <a:solidFill>
          <a:schemeClr val="tx1"/>
        </a:solidFill>
        <a:latin typeface="+mn-lt"/>
        <a:ea typeface="+mn-ea"/>
        <a:cs typeface="+mn-cs"/>
      </a:defRPr>
    </a:lvl5pPr>
    <a:lvl6pPr marL="2166620" algn="l" defTabSz="866140" rtl="0" eaLnBrk="1" latinLnBrk="0" hangingPunct="1">
      <a:defRPr sz="1200" kern="1200">
        <a:solidFill>
          <a:schemeClr val="tx1"/>
        </a:solidFill>
        <a:latin typeface="+mn-lt"/>
        <a:ea typeface="+mn-ea"/>
        <a:cs typeface="+mn-cs"/>
      </a:defRPr>
    </a:lvl6pPr>
    <a:lvl7pPr marL="2600325" algn="l" defTabSz="866140" rtl="0" eaLnBrk="1" latinLnBrk="0" hangingPunct="1">
      <a:defRPr sz="1200" kern="1200">
        <a:solidFill>
          <a:schemeClr val="tx1"/>
        </a:solidFill>
        <a:latin typeface="+mn-lt"/>
        <a:ea typeface="+mn-ea"/>
        <a:cs typeface="+mn-cs"/>
      </a:defRPr>
    </a:lvl7pPr>
    <a:lvl8pPr marL="3033395" algn="l" defTabSz="866140" rtl="0" eaLnBrk="1" latinLnBrk="0" hangingPunct="1">
      <a:defRPr sz="1200" kern="1200">
        <a:solidFill>
          <a:schemeClr val="tx1"/>
        </a:solidFill>
        <a:latin typeface="+mn-lt"/>
        <a:ea typeface="+mn-ea"/>
        <a:cs typeface="+mn-cs"/>
      </a:defRPr>
    </a:lvl8pPr>
    <a:lvl9pPr marL="3467100" algn="l" defTabSz="8661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00"/>
          <a:stretch>
            <a:fillRect/>
          </a:stretch>
        </p:blipFill>
        <p:spPr>
          <a:xfrm>
            <a:off x="-1" y="1"/>
            <a:ext cx="12192001" cy="6857999"/>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336" y="839776"/>
            <a:ext cx="2088232" cy="9330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目录章节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42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6461" y="272806"/>
            <a:ext cx="1484083" cy="6631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页版式">
    <p:spTree>
      <p:nvGrpSpPr>
        <p:cNvPr id="1" name=""/>
        <p:cNvGrpSpPr/>
        <p:nvPr/>
      </p:nvGrpSpPr>
      <p:grpSpPr>
        <a:xfrm>
          <a:off x="0" y="0"/>
          <a:ext cx="0" cy="0"/>
          <a:chOff x="0" y="0"/>
          <a:chExt cx="0" cy="0"/>
        </a:xfrm>
      </p:grpSpPr>
      <p:cxnSp>
        <p:nvCxnSpPr>
          <p:cNvPr id="6" name="直接连接符 5"/>
          <p:cNvCxnSpPr/>
          <p:nvPr userDrawn="1"/>
        </p:nvCxnSpPr>
        <p:spPr>
          <a:xfrm rot="5400000" flipH="1" flipV="1">
            <a:off x="507199" y="-262694"/>
            <a:ext cx="339440" cy="7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rot="10800000">
            <a:off x="-474180" y="448550"/>
            <a:ext cx="338669" cy="15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rot="10800000">
            <a:off x="-474180" y="6409452"/>
            <a:ext cx="338669" cy="15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rot="5400000" flipH="1" flipV="1">
            <a:off x="507199" y="7188433"/>
            <a:ext cx="339440" cy="7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rot="5400000" flipH="1" flipV="1">
            <a:off x="11345361" y="-262694"/>
            <a:ext cx="339440" cy="7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rot="5400000" flipH="1" flipV="1">
            <a:off x="11345361" y="7188433"/>
            <a:ext cx="339440" cy="7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封底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800"/>
          <a:stretch>
            <a:fillRect/>
          </a:stretch>
        </p:blipFill>
        <p:spPr>
          <a:xfrm>
            <a:off x="-1" y="1"/>
            <a:ext cx="12192001" cy="6857999"/>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336" y="839776"/>
            <a:ext cx="2088232" cy="9330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4.jpeg"/><Relationship Id="rId5" Type="http://schemas.openxmlformats.org/officeDocument/2006/relationships/image" Target="../media/image5.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8810195" cy="47846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15" name="矩形 14"/>
          <p:cNvSpPr/>
          <p:nvPr userDrawn="1"/>
        </p:nvSpPr>
        <p:spPr>
          <a:xfrm>
            <a:off x="838200" y="842885"/>
            <a:ext cx="9000000" cy="14400"/>
          </a:xfrm>
          <a:prstGeom prst="rect">
            <a:avLst/>
          </a:prstGeom>
          <a:gradFill>
            <a:gsLst>
              <a:gs pos="0">
                <a:srgbClr val="1754A7"/>
              </a:gs>
              <a:gs pos="52000">
                <a:schemeClr val="accent4"/>
              </a:gs>
              <a:gs pos="100000">
                <a:srgbClr val="6EA69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432704" y="0"/>
            <a:ext cx="861094" cy="6858000"/>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96461" y="272806"/>
            <a:ext cx="1484083" cy="663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6" Type="http://schemas.openxmlformats.org/officeDocument/2006/relationships/notesSlide" Target="../notesSlides/notesSlide10.xml"/><Relationship Id="rId35" Type="http://schemas.openxmlformats.org/officeDocument/2006/relationships/slideLayout" Target="../slideLayouts/slideLayout3.xml"/><Relationship Id="rId34" Type="http://schemas.openxmlformats.org/officeDocument/2006/relationships/tags" Target="../tags/tag101.xml"/><Relationship Id="rId33" Type="http://schemas.openxmlformats.org/officeDocument/2006/relationships/tags" Target="../tags/tag100.xml"/><Relationship Id="rId32" Type="http://schemas.openxmlformats.org/officeDocument/2006/relationships/tags" Target="../tags/tag99.xml"/><Relationship Id="rId31" Type="http://schemas.openxmlformats.org/officeDocument/2006/relationships/tags" Target="../tags/tag98.xml"/><Relationship Id="rId30" Type="http://schemas.openxmlformats.org/officeDocument/2006/relationships/tags" Target="../tags/tag97.xml"/><Relationship Id="rId3" Type="http://schemas.openxmlformats.org/officeDocument/2006/relationships/tags" Target="../tags/tag70.xml"/><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3.xml"/><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0" Type="http://schemas.openxmlformats.org/officeDocument/2006/relationships/notesSlide" Target="../notesSlides/notesSlide1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6" Type="http://schemas.openxmlformats.org/officeDocument/2006/relationships/notesSlide" Target="../notesSlides/notesSlide13.xml"/><Relationship Id="rId25" Type="http://schemas.openxmlformats.org/officeDocument/2006/relationships/slideLayout" Target="../slideLayouts/slideLayout3.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tags" Target="../tags/tag123.xml"/><Relationship Id="rId21" Type="http://schemas.openxmlformats.org/officeDocument/2006/relationships/tags" Target="../tags/tag122.xml"/><Relationship Id="rId20" Type="http://schemas.openxmlformats.org/officeDocument/2006/relationships/tags" Target="../tags/tag121.xml"/><Relationship Id="rId2" Type="http://schemas.openxmlformats.org/officeDocument/2006/relationships/tags" Target="../tags/tag103.xml"/><Relationship Id="rId19" Type="http://schemas.openxmlformats.org/officeDocument/2006/relationships/tags" Target="../tags/tag120.xml"/><Relationship Id="rId18" Type="http://schemas.openxmlformats.org/officeDocument/2006/relationships/tags" Target="../tags/tag119.xml"/><Relationship Id="rId17" Type="http://schemas.openxmlformats.org/officeDocument/2006/relationships/tags" Target="../tags/tag118.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2" Type="http://schemas.openxmlformats.org/officeDocument/2006/relationships/notesSlide" Target="../notesSlides/notesSlide15.xml"/><Relationship Id="rId31" Type="http://schemas.openxmlformats.org/officeDocument/2006/relationships/slideLayout" Target="../slideLayouts/slideLayout3.xml"/><Relationship Id="rId30" Type="http://schemas.openxmlformats.org/officeDocument/2006/relationships/image" Target="../media/image21.png"/><Relationship Id="rId3" Type="http://schemas.openxmlformats.org/officeDocument/2006/relationships/tags" Target="../tags/tag128.xml"/><Relationship Id="rId29" Type="http://schemas.openxmlformats.org/officeDocument/2006/relationships/tags" Target="../tags/tag154.xml"/><Relationship Id="rId28" Type="http://schemas.openxmlformats.org/officeDocument/2006/relationships/tags" Target="../tags/tag153.xml"/><Relationship Id="rId27" Type="http://schemas.openxmlformats.org/officeDocument/2006/relationships/tags" Target="../tags/tag152.xml"/><Relationship Id="rId26" Type="http://schemas.openxmlformats.org/officeDocument/2006/relationships/tags" Target="../tags/tag151.xml"/><Relationship Id="rId25" Type="http://schemas.openxmlformats.org/officeDocument/2006/relationships/tags" Target="../tags/tag150.xml"/><Relationship Id="rId24" Type="http://schemas.openxmlformats.org/officeDocument/2006/relationships/tags" Target="../tags/tag149.xml"/><Relationship Id="rId23" Type="http://schemas.openxmlformats.org/officeDocument/2006/relationships/tags" Target="../tags/tag148.xml"/><Relationship Id="rId22" Type="http://schemas.openxmlformats.org/officeDocument/2006/relationships/tags" Target="../tags/tag147.xml"/><Relationship Id="rId21" Type="http://schemas.openxmlformats.org/officeDocument/2006/relationships/tags" Target="../tags/tag146.xml"/><Relationship Id="rId20" Type="http://schemas.openxmlformats.org/officeDocument/2006/relationships/tags" Target="../tags/tag145.xml"/><Relationship Id="rId2" Type="http://schemas.openxmlformats.org/officeDocument/2006/relationships/tags" Target="../tags/tag127.xml"/><Relationship Id="rId19" Type="http://schemas.openxmlformats.org/officeDocument/2006/relationships/tags" Target="../tags/tag144.xml"/><Relationship Id="rId18" Type="http://schemas.openxmlformats.org/officeDocument/2006/relationships/tags" Target="../tags/tag143.xml"/><Relationship Id="rId17" Type="http://schemas.openxmlformats.org/officeDocument/2006/relationships/tags" Target="../tags/tag142.xml"/><Relationship Id="rId16" Type="http://schemas.openxmlformats.org/officeDocument/2006/relationships/tags" Target="../tags/tag141.xml"/><Relationship Id="rId15" Type="http://schemas.openxmlformats.org/officeDocument/2006/relationships/tags" Target="../tags/tag140.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9" Type="http://schemas.openxmlformats.org/officeDocument/2006/relationships/notesSlide" Target="../notesSlides/notesSlide19.xml"/><Relationship Id="rId38" Type="http://schemas.openxmlformats.org/officeDocument/2006/relationships/slideLayout" Target="../slideLayouts/slideLayout3.xml"/><Relationship Id="rId37" Type="http://schemas.openxmlformats.org/officeDocument/2006/relationships/tags" Target="../tags/tag191.xml"/><Relationship Id="rId36" Type="http://schemas.openxmlformats.org/officeDocument/2006/relationships/tags" Target="../tags/tag190.xml"/><Relationship Id="rId35" Type="http://schemas.openxmlformats.org/officeDocument/2006/relationships/tags" Target="../tags/tag189.xml"/><Relationship Id="rId34" Type="http://schemas.openxmlformats.org/officeDocument/2006/relationships/tags" Target="../tags/tag188.xml"/><Relationship Id="rId33" Type="http://schemas.openxmlformats.org/officeDocument/2006/relationships/tags" Target="../tags/tag187.xml"/><Relationship Id="rId32" Type="http://schemas.openxmlformats.org/officeDocument/2006/relationships/tags" Target="../tags/tag186.xml"/><Relationship Id="rId31" Type="http://schemas.openxmlformats.org/officeDocument/2006/relationships/tags" Target="../tags/tag185.xml"/><Relationship Id="rId30" Type="http://schemas.openxmlformats.org/officeDocument/2006/relationships/tags" Target="../tags/tag184.xml"/><Relationship Id="rId3" Type="http://schemas.openxmlformats.org/officeDocument/2006/relationships/tags" Target="../tags/tag157.xml"/><Relationship Id="rId29" Type="http://schemas.openxmlformats.org/officeDocument/2006/relationships/tags" Target="../tags/tag183.xml"/><Relationship Id="rId28" Type="http://schemas.openxmlformats.org/officeDocument/2006/relationships/tags" Target="../tags/tag182.xml"/><Relationship Id="rId27" Type="http://schemas.openxmlformats.org/officeDocument/2006/relationships/tags" Target="../tags/tag181.xml"/><Relationship Id="rId26" Type="http://schemas.openxmlformats.org/officeDocument/2006/relationships/tags" Target="../tags/tag180.xml"/><Relationship Id="rId25" Type="http://schemas.openxmlformats.org/officeDocument/2006/relationships/tags" Target="../tags/tag179.xml"/><Relationship Id="rId24" Type="http://schemas.openxmlformats.org/officeDocument/2006/relationships/tags" Target="../tags/tag178.xml"/><Relationship Id="rId23" Type="http://schemas.openxmlformats.org/officeDocument/2006/relationships/tags" Target="../tags/tag177.xml"/><Relationship Id="rId22" Type="http://schemas.openxmlformats.org/officeDocument/2006/relationships/tags" Target="../tags/tag176.xml"/><Relationship Id="rId21" Type="http://schemas.openxmlformats.org/officeDocument/2006/relationships/tags" Target="../tags/tag175.xml"/><Relationship Id="rId20" Type="http://schemas.openxmlformats.org/officeDocument/2006/relationships/tags" Target="../tags/tag174.xml"/><Relationship Id="rId2" Type="http://schemas.openxmlformats.org/officeDocument/2006/relationships/tags" Target="../tags/tag156.xml"/><Relationship Id="rId19" Type="http://schemas.openxmlformats.org/officeDocument/2006/relationships/tags" Target="../tags/tag173.xml"/><Relationship Id="rId18" Type="http://schemas.openxmlformats.org/officeDocument/2006/relationships/tags" Target="../tags/tag172.xml"/><Relationship Id="rId17" Type="http://schemas.openxmlformats.org/officeDocument/2006/relationships/tags" Target="../tags/tag171.xml"/><Relationship Id="rId16" Type="http://schemas.openxmlformats.org/officeDocument/2006/relationships/tags" Target="../tags/tag170.xml"/><Relationship Id="rId15" Type="http://schemas.openxmlformats.org/officeDocument/2006/relationships/tags" Target="../tags/tag169.xml"/><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tags" Target="../tags/tag15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8" Type="http://schemas.openxmlformats.org/officeDocument/2006/relationships/notesSlide" Target="../notesSlides/notesSlide3.xml"/><Relationship Id="rId37" Type="http://schemas.openxmlformats.org/officeDocument/2006/relationships/slideLayout" Target="../slideLayouts/slideLayout3.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3" Type="http://schemas.openxmlformats.org/officeDocument/2006/relationships/notesSlide" Target="../notesSlides/notesSlide6.xml"/><Relationship Id="rId32" Type="http://schemas.openxmlformats.org/officeDocument/2006/relationships/slideLayout" Target="../slideLayouts/slideLayout3.xml"/><Relationship Id="rId31" Type="http://schemas.openxmlformats.org/officeDocument/2006/relationships/tags" Target="../tags/tag67.xml"/><Relationship Id="rId30" Type="http://schemas.openxmlformats.org/officeDocument/2006/relationships/tags" Target="../tags/tag66.xml"/><Relationship Id="rId3" Type="http://schemas.openxmlformats.org/officeDocument/2006/relationships/tags" Target="../tags/tag39.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9"/>
          <p:cNvSpPr>
            <a:spLocks noChangeArrowheads="1"/>
          </p:cNvSpPr>
          <p:nvPr/>
        </p:nvSpPr>
        <p:spPr bwMode="auto">
          <a:xfrm>
            <a:off x="6368322" y="4941168"/>
            <a:ext cx="4824536"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50000"/>
              </a:lnSpc>
              <a:buNone/>
            </a:pPr>
            <a:r>
              <a:rPr lang="zh-CN" altLang="en-US" sz="16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汇报人：于磊</a:t>
            </a:r>
            <a:endParaRPr lang="en-US" altLang="zh-CN" sz="16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r">
              <a:lnSpc>
                <a:spcPct val="150000"/>
              </a:lnSpc>
              <a:buNone/>
            </a:pPr>
            <a:r>
              <a:rPr lang="en-US" altLang="zh-CN" sz="1600" dirty="0">
                <a:solidFill>
                  <a:schemeClr val="tx2"/>
                </a:solidFill>
                <a:cs typeface="微软雅黑" panose="020B0503020204020204" pitchFamily="34" charset="-122"/>
              </a:rPr>
              <a:t>2021</a:t>
            </a:r>
            <a:r>
              <a:rPr lang="zh-CN" altLang="en-US" sz="1600" dirty="0">
                <a:solidFill>
                  <a:schemeClr val="tx2"/>
                </a:solidFill>
                <a:cs typeface="微软雅黑" panose="020B0503020204020204" pitchFamily="34" charset="-122"/>
              </a:rPr>
              <a:t>年</a:t>
            </a:r>
            <a:r>
              <a:rPr lang="en-US" altLang="zh-CN" sz="1600" dirty="0">
                <a:solidFill>
                  <a:schemeClr val="tx2"/>
                </a:solidFill>
                <a:cs typeface="微软雅黑" panose="020B0503020204020204" pitchFamily="34" charset="-122"/>
              </a:rPr>
              <a:t>2</a:t>
            </a:r>
            <a:r>
              <a:rPr lang="zh-CN" altLang="en-US" sz="1600" dirty="0">
                <a:solidFill>
                  <a:schemeClr val="tx2"/>
                </a:solidFill>
                <a:cs typeface="微软雅黑" panose="020B0503020204020204" pitchFamily="34" charset="-122"/>
              </a:rPr>
              <a:t>月</a:t>
            </a:r>
            <a:endParaRPr lang="en-US" altLang="zh-CN" sz="1600" dirty="0">
              <a:solidFill>
                <a:schemeClr val="tx2"/>
              </a:solidFill>
              <a:cs typeface="微软雅黑" panose="020B0503020204020204" pitchFamily="34" charset="-122"/>
            </a:endParaRPr>
          </a:p>
        </p:txBody>
      </p:sp>
      <p:sp>
        <p:nvSpPr>
          <p:cNvPr id="4" name="矩形 259"/>
          <p:cNvSpPr>
            <a:spLocks noChangeArrowheads="1"/>
          </p:cNvSpPr>
          <p:nvPr/>
        </p:nvSpPr>
        <p:spPr bwMode="auto">
          <a:xfrm>
            <a:off x="3791745" y="2097996"/>
            <a:ext cx="7502234"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en-US" sz="4000" b="1" dirty="0">
                <a:solidFill>
                  <a:schemeClr val="accent1"/>
                </a:solidFill>
                <a:cs typeface="Arial" panose="020B0604020202090204" pitchFamily="34" charset="0"/>
              </a:rPr>
              <a:t>2020</a:t>
            </a:r>
            <a:r>
              <a:rPr lang="zh-CN" altLang="en-US" sz="4000" b="1" dirty="0">
                <a:solidFill>
                  <a:schemeClr val="accent1"/>
                </a:solidFill>
                <a:cs typeface="Arial" panose="020B0604020202090204" pitchFamily="34" charset="0"/>
              </a:rPr>
              <a:t>年度述职报告</a:t>
            </a:r>
            <a:endParaRPr lang="zh-CN" altLang="en-US" sz="4000" b="1" dirty="0">
              <a:solidFill>
                <a:schemeClr val="accent1"/>
              </a:solidFill>
              <a:cs typeface="Arial" panose="020B0604020202090204" pitchFamily="34" charset="0"/>
            </a:endParaRPr>
          </a:p>
          <a:p>
            <a:pPr algn="r">
              <a:buNone/>
            </a:pPr>
            <a:r>
              <a:rPr lang="en-US" altLang="zh-CN" sz="4000" b="1" dirty="0">
                <a:solidFill>
                  <a:schemeClr val="accent1"/>
                </a:solidFill>
                <a:cs typeface="Arial" panose="020B0604020202090204" pitchFamily="34" charset="0"/>
              </a:rPr>
              <a:t>--</a:t>
            </a:r>
            <a:r>
              <a:rPr lang="zh-CN" altLang="en-US" sz="4000" b="1" dirty="0">
                <a:solidFill>
                  <a:schemeClr val="accent1"/>
                </a:solidFill>
                <a:cs typeface="Arial" panose="020B0604020202090204" pitchFamily="34" charset="0"/>
              </a:rPr>
              <a:t>产品岗</a:t>
            </a:r>
            <a:endParaRPr lang="zh-CN" altLang="en-US" sz="4000" b="1" dirty="0">
              <a:solidFill>
                <a:schemeClr val="accent1"/>
              </a:solidFill>
              <a:cs typeface="Arial" panose="020B0604020202090204" pitchFamily="34"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15120" y="2420382"/>
            <a:ext cx="2204720" cy="1809750"/>
          </a:xfrm>
          <a:prstGeom prst="rect">
            <a:avLst/>
          </a:prstGeom>
          <a:noFill/>
        </p:spPr>
        <p:txBody>
          <a:bodyPr wrap="none" lIns="86697" tIns="43348" rIns="86697" bIns="43348" rtlCol="0">
            <a:spAutoFit/>
          </a:bodyPr>
          <a:lstStyle/>
          <a:p>
            <a:pPr algn="ctr">
              <a:lnSpc>
                <a:spcPct val="140000"/>
              </a:lnSpc>
            </a:pPr>
            <a:r>
              <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团队成长</a:t>
            </a:r>
            <a:endParaRPr lang="en-US" altLang="zh-CN" sz="40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algn="ctr">
              <a:lnSpc>
                <a:spcPct val="140000"/>
              </a:lnSpc>
            </a:pPr>
            <a:r>
              <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自我复盘</a:t>
            </a:r>
            <a:endPar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TextBox 7"/>
          <p:cNvSpPr txBox="1"/>
          <p:nvPr/>
        </p:nvSpPr>
        <p:spPr>
          <a:xfrm>
            <a:off x="5201559" y="1340768"/>
            <a:ext cx="1364615" cy="1440180"/>
          </a:xfrm>
          <a:prstGeom prst="rect">
            <a:avLst/>
          </a:prstGeom>
          <a:noFill/>
        </p:spPr>
        <p:txBody>
          <a:bodyPr wrap="none" lIns="86697" tIns="43348" rIns="86697" bIns="43348" rtlCol="0">
            <a:spAutoFit/>
          </a:bodyPr>
          <a:lstStyle/>
          <a:p>
            <a:r>
              <a:rPr lang="en-US" altLang="zh-CN" sz="8800" dirty="0">
                <a:solidFill>
                  <a:schemeClr val="tx2"/>
                </a:solidFill>
                <a:latin typeface="Impact" panose="020B0806030902050204" pitchFamily="34" charset="0"/>
                <a:ea typeface="微软雅黑" panose="020B0503020204020204" pitchFamily="34" charset="-122"/>
                <a:cs typeface="Arial" panose="020B0604020202090204" pitchFamily="34" charset="0"/>
              </a:rPr>
              <a:t>03</a:t>
            </a:r>
            <a:endParaRPr lang="zh-CN" altLang="en-US" sz="4000" dirty="0">
              <a:solidFill>
                <a:schemeClr val="tx2"/>
              </a:solidFill>
              <a:latin typeface="Impact" panose="020B0806030902050204" pitchFamily="34" charset="0"/>
              <a:ea typeface="微软雅黑" panose="020B0503020204020204" pitchFamily="34" charset="-122"/>
              <a:cs typeface="Arial" panose="020B0604020202090204" pitchFamily="34" charset="0"/>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latin typeface="微软雅黑" panose="020B0503020204020204" pitchFamily="34" charset="-122"/>
              </a:rPr>
              <a:t>团队与我的成长</a:t>
            </a:r>
            <a:endParaRPr lang="zh-CN" altLang="en-US" sz="2400" dirty="0">
              <a:solidFill>
                <a:schemeClr val="accent1"/>
              </a:solidFill>
              <a:latin typeface="微软雅黑" panose="020B0503020204020204" pitchFamily="34" charset="-122"/>
            </a:endParaRPr>
          </a:p>
        </p:txBody>
      </p:sp>
      <p:sp>
        <p:nvSpPr>
          <p:cNvPr id="45" name="Freeform 3"/>
          <p:cNvSpPr/>
          <p:nvPr>
            <p:custDataLst>
              <p:tags r:id="rId1"/>
            </p:custDataLst>
          </p:nvPr>
        </p:nvSpPr>
        <p:spPr bwMode="auto">
          <a:xfrm>
            <a:off x="3270928" y="3712513"/>
            <a:ext cx="5438291" cy="549233"/>
          </a:xfrm>
          <a:custGeom>
            <a:avLst/>
            <a:gdLst>
              <a:gd name="T0" fmla="*/ 3020 w 3020"/>
              <a:gd name="T1" fmla="*/ 152 h 305"/>
              <a:gd name="T2" fmla="*/ 2825 w 3020"/>
              <a:gd name="T3" fmla="*/ 0 h 305"/>
              <a:gd name="T4" fmla="*/ 2825 w 3020"/>
              <a:gd name="T5" fmla="*/ 121 h 305"/>
              <a:gd name="T6" fmla="*/ 195 w 3020"/>
              <a:gd name="T7" fmla="*/ 121 h 305"/>
              <a:gd name="T8" fmla="*/ 195 w 3020"/>
              <a:gd name="T9" fmla="*/ 0 h 305"/>
              <a:gd name="T10" fmla="*/ 0 w 3020"/>
              <a:gd name="T11" fmla="*/ 152 h 305"/>
              <a:gd name="T12" fmla="*/ 195 w 3020"/>
              <a:gd name="T13" fmla="*/ 305 h 305"/>
              <a:gd name="T14" fmla="*/ 195 w 3020"/>
              <a:gd name="T15" fmla="*/ 196 h 305"/>
              <a:gd name="T16" fmla="*/ 2825 w 3020"/>
              <a:gd name="T17" fmla="*/ 196 h 305"/>
              <a:gd name="T18" fmla="*/ 2825 w 3020"/>
              <a:gd name="T19" fmla="*/ 305 h 305"/>
              <a:gd name="T20" fmla="*/ 3020 w 3020"/>
              <a:gd name="T21" fmla="*/ 15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0" h="305">
                <a:moveTo>
                  <a:pt x="3020" y="152"/>
                </a:moveTo>
                <a:lnTo>
                  <a:pt x="2825" y="0"/>
                </a:lnTo>
                <a:lnTo>
                  <a:pt x="2825" y="121"/>
                </a:lnTo>
                <a:lnTo>
                  <a:pt x="195" y="121"/>
                </a:lnTo>
                <a:lnTo>
                  <a:pt x="195" y="0"/>
                </a:lnTo>
                <a:lnTo>
                  <a:pt x="0" y="152"/>
                </a:lnTo>
                <a:lnTo>
                  <a:pt x="195" y="305"/>
                </a:lnTo>
                <a:lnTo>
                  <a:pt x="195" y="196"/>
                </a:lnTo>
                <a:lnTo>
                  <a:pt x="2825" y="196"/>
                </a:lnTo>
                <a:lnTo>
                  <a:pt x="2825" y="305"/>
                </a:lnTo>
                <a:lnTo>
                  <a:pt x="3020" y="152"/>
                </a:lnTo>
                <a:close/>
              </a:path>
            </a:pathLst>
          </a:custGeom>
          <a:solidFill>
            <a:srgbClr val="4D576B"/>
          </a:solidFill>
          <a:ln>
            <a:noFill/>
          </a:ln>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46" name="Freeform 4"/>
          <p:cNvSpPr/>
          <p:nvPr>
            <p:custDataLst>
              <p:tags r:id="rId2"/>
            </p:custDataLst>
          </p:nvPr>
        </p:nvSpPr>
        <p:spPr bwMode="auto">
          <a:xfrm>
            <a:off x="5716357" y="1267083"/>
            <a:ext cx="547431" cy="5440092"/>
          </a:xfrm>
          <a:custGeom>
            <a:avLst/>
            <a:gdLst>
              <a:gd name="T0" fmla="*/ 184 w 304"/>
              <a:gd name="T1" fmla="*/ 195 h 3021"/>
              <a:gd name="T2" fmla="*/ 304 w 304"/>
              <a:gd name="T3" fmla="*/ 195 h 3021"/>
              <a:gd name="T4" fmla="*/ 152 w 304"/>
              <a:gd name="T5" fmla="*/ 0 h 3021"/>
              <a:gd name="T6" fmla="*/ 0 w 304"/>
              <a:gd name="T7" fmla="*/ 195 h 3021"/>
              <a:gd name="T8" fmla="*/ 108 w 304"/>
              <a:gd name="T9" fmla="*/ 195 h 3021"/>
              <a:gd name="T10" fmla="*/ 108 w 304"/>
              <a:gd name="T11" fmla="*/ 2826 h 3021"/>
              <a:gd name="T12" fmla="*/ 0 w 304"/>
              <a:gd name="T13" fmla="*/ 2826 h 3021"/>
              <a:gd name="T14" fmla="*/ 152 w 304"/>
              <a:gd name="T15" fmla="*/ 3021 h 3021"/>
              <a:gd name="T16" fmla="*/ 304 w 304"/>
              <a:gd name="T17" fmla="*/ 2826 h 3021"/>
              <a:gd name="T18" fmla="*/ 184 w 304"/>
              <a:gd name="T19" fmla="*/ 2826 h 3021"/>
              <a:gd name="T20" fmla="*/ 184 w 304"/>
              <a:gd name="T21" fmla="*/ 195 h 3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021">
                <a:moveTo>
                  <a:pt x="184" y="195"/>
                </a:moveTo>
                <a:lnTo>
                  <a:pt x="304" y="195"/>
                </a:lnTo>
                <a:lnTo>
                  <a:pt x="152" y="0"/>
                </a:lnTo>
                <a:lnTo>
                  <a:pt x="0" y="195"/>
                </a:lnTo>
                <a:lnTo>
                  <a:pt x="108" y="195"/>
                </a:lnTo>
                <a:lnTo>
                  <a:pt x="108" y="2826"/>
                </a:lnTo>
                <a:lnTo>
                  <a:pt x="0" y="2826"/>
                </a:lnTo>
                <a:lnTo>
                  <a:pt x="152" y="3021"/>
                </a:lnTo>
                <a:lnTo>
                  <a:pt x="304" y="2826"/>
                </a:lnTo>
                <a:lnTo>
                  <a:pt x="184" y="2826"/>
                </a:lnTo>
                <a:lnTo>
                  <a:pt x="184" y="195"/>
                </a:lnTo>
                <a:close/>
              </a:path>
            </a:pathLst>
          </a:custGeom>
          <a:solidFill>
            <a:srgbClr val="4D576B"/>
          </a:solidFill>
          <a:ln>
            <a:noFill/>
          </a:ln>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49" name="Rounded Rectangle 7"/>
          <p:cNvSpPr/>
          <p:nvPr>
            <p:custDataLst>
              <p:tags r:id="rId3"/>
            </p:custDataLst>
          </p:nvPr>
        </p:nvSpPr>
        <p:spPr>
          <a:xfrm>
            <a:off x="3873640" y="1855554"/>
            <a:ext cx="1902523" cy="1902523"/>
          </a:xfrm>
          <a:prstGeom prst="round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50" name="TextBox 49"/>
          <p:cNvSpPr txBox="1"/>
          <p:nvPr>
            <p:custDataLst>
              <p:tags r:id="rId4"/>
            </p:custDataLst>
          </p:nvPr>
        </p:nvSpPr>
        <p:spPr>
          <a:xfrm>
            <a:off x="4082341" y="2895722"/>
            <a:ext cx="1506872" cy="585551"/>
          </a:xfrm>
          <a:prstGeom prst="roundRect">
            <a:avLst/>
          </a:prstGeom>
          <a:noFill/>
        </p:spPr>
        <p:txBody>
          <a:bodyPr wrap="square" rtlCol="0" anchor="ctr" anchorCtr="0">
            <a:normAutofit fontScale="60000"/>
          </a:bodyPr>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S优势</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（strengths） </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53" name="Rounded Rectangle 12"/>
          <p:cNvSpPr/>
          <p:nvPr>
            <p:custDataLst>
              <p:tags r:id="rId5"/>
            </p:custDataLst>
          </p:nvPr>
        </p:nvSpPr>
        <p:spPr>
          <a:xfrm>
            <a:off x="6192260" y="1841150"/>
            <a:ext cx="1902523" cy="1902524"/>
          </a:xfrm>
          <a:prstGeom prst="round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54" name="TextBox 53"/>
          <p:cNvSpPr txBox="1"/>
          <p:nvPr>
            <p:custDataLst>
              <p:tags r:id="rId6"/>
            </p:custDataLst>
          </p:nvPr>
        </p:nvSpPr>
        <p:spPr>
          <a:xfrm>
            <a:off x="6383539" y="2895722"/>
            <a:ext cx="1506872" cy="585551"/>
          </a:xfrm>
          <a:prstGeom prst="roundRect">
            <a:avLst/>
          </a:prstGeom>
          <a:noFill/>
        </p:spPr>
        <p:txBody>
          <a:bodyPr wrap="square" rtlCol="0" anchor="ctr" anchorCtr="0">
            <a:normAutofit fontScale="60000"/>
          </a:bodyPr>
          <a:p>
            <a:pPr algn="ctr">
              <a:lnSpc>
                <a:spcPct val="120000"/>
              </a:lnSpc>
            </a:pPr>
            <a:r>
              <a:rPr lang="en-US" altLang="zh-CN"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T</a:t>
            </a: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威胁</a:t>
            </a:r>
            <a:endParaRPr lang="en-US" altLang="zh-CN"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（threats） </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57" name="Rounded Rectangle 17"/>
          <p:cNvSpPr/>
          <p:nvPr>
            <p:custDataLst>
              <p:tags r:id="rId7"/>
            </p:custDataLst>
          </p:nvPr>
        </p:nvSpPr>
        <p:spPr>
          <a:xfrm>
            <a:off x="3873494" y="4251372"/>
            <a:ext cx="1902523" cy="1902524"/>
          </a:xfrm>
          <a:prstGeom prst="round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58" name="TextBox 57"/>
          <p:cNvSpPr txBox="1"/>
          <p:nvPr>
            <p:custDataLst>
              <p:tags r:id="rId8"/>
            </p:custDataLst>
          </p:nvPr>
        </p:nvSpPr>
        <p:spPr>
          <a:xfrm>
            <a:off x="4089569" y="5329921"/>
            <a:ext cx="1506872" cy="585551"/>
          </a:xfrm>
          <a:prstGeom prst="roundRect">
            <a:avLst/>
          </a:prstGeom>
          <a:noFill/>
        </p:spPr>
        <p:txBody>
          <a:bodyPr wrap="square" rtlCol="0" anchor="ctr" anchorCtr="0">
            <a:normAutofit fontScale="50000"/>
          </a:bodyPr>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W劣势</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（weaknesses）</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1" name="Rounded Rectangle 22"/>
          <p:cNvSpPr/>
          <p:nvPr>
            <p:custDataLst>
              <p:tags r:id="rId9"/>
            </p:custDataLst>
          </p:nvPr>
        </p:nvSpPr>
        <p:spPr>
          <a:xfrm>
            <a:off x="6177854" y="4251721"/>
            <a:ext cx="1902523" cy="1902524"/>
          </a:xfrm>
          <a:prstGeom prst="round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62" name="TextBox 61"/>
          <p:cNvSpPr txBox="1"/>
          <p:nvPr>
            <p:custDataLst>
              <p:tags r:id="rId10"/>
            </p:custDataLst>
          </p:nvPr>
        </p:nvSpPr>
        <p:spPr>
          <a:xfrm>
            <a:off x="6263005" y="5198110"/>
            <a:ext cx="1739265" cy="718185"/>
          </a:xfrm>
          <a:prstGeom prst="roundRect">
            <a:avLst/>
          </a:prstGeom>
          <a:noFill/>
        </p:spPr>
        <p:txBody>
          <a:bodyPr wrap="square" rtlCol="0" anchor="ctr" anchorCtr="0">
            <a:normAutofit fontScale="50000"/>
          </a:bodyPr>
          <a:p>
            <a:pPr algn="ctr">
              <a:lnSpc>
                <a:spcPct val="120000"/>
              </a:lnSpc>
            </a:pPr>
            <a:r>
              <a:rPr lang="en-US" altLang="zh-CN"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O机会</a:t>
            </a:r>
            <a:endParaRPr lang="en-US" altLang="zh-CN"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r>
              <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（opportunities）</a:t>
            </a:r>
            <a:endParaRPr lang="zh-CN" altLang="en-US"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79" name="TextBox 78"/>
          <p:cNvSpPr txBox="1"/>
          <p:nvPr>
            <p:custDataLst>
              <p:tags r:id="rId11"/>
            </p:custDataLst>
          </p:nvPr>
        </p:nvSpPr>
        <p:spPr>
          <a:xfrm>
            <a:off x="459439" y="2008582"/>
            <a:ext cx="3084255" cy="406658"/>
          </a:xfrm>
          <a:prstGeom prst="rect">
            <a:avLst/>
          </a:prstGeom>
          <a:noFill/>
        </p:spPr>
        <p:txBody>
          <a:bodyPr wrap="square" bIns="0" rtlCol="0" anchor="b" anchorCtr="0">
            <a:normAutofit lnSpcReduction="10000"/>
          </a:bodyPr>
          <a:p>
            <a:pPr algn="r">
              <a:lnSpc>
                <a:spcPct val="120000"/>
              </a:lnSpc>
            </a:pPr>
            <a:r>
              <a:rPr lang="zh-CN" altLang="en-US" b="1" spc="300">
                <a:latin typeface="Arial" panose="020B0604020202090204" pitchFamily="34" charset="0"/>
                <a:ea typeface="微软雅黑" panose="020B0503020204020204" pitchFamily="34" charset="-122"/>
                <a:sym typeface="Arial" panose="020B0604020202090204" pitchFamily="34" charset="0"/>
              </a:rPr>
              <a:t>团队人数的增大</a:t>
            </a:r>
            <a:endParaRPr lang="zh-CN" altLang="en-US" b="1" spc="300">
              <a:latin typeface="Arial" panose="020B0604020202090204" pitchFamily="34" charset="0"/>
              <a:ea typeface="微软雅黑" panose="020B0503020204020204" pitchFamily="34" charset="-122"/>
              <a:sym typeface="Arial" panose="020B0604020202090204" pitchFamily="34" charset="0"/>
            </a:endParaRPr>
          </a:p>
        </p:txBody>
      </p:sp>
      <p:sp>
        <p:nvSpPr>
          <p:cNvPr id="80" name="Rectangle 79"/>
          <p:cNvSpPr/>
          <p:nvPr>
            <p:custDataLst>
              <p:tags r:id="rId12"/>
            </p:custDataLst>
          </p:nvPr>
        </p:nvSpPr>
        <p:spPr>
          <a:xfrm>
            <a:off x="459105" y="2432970"/>
            <a:ext cx="3084753" cy="1278823"/>
          </a:xfrm>
          <a:prstGeom prst="rect">
            <a:avLst/>
          </a:prstGeom>
        </p:spPr>
        <p:txBody>
          <a:bodyPr wrap="square" lIns="90000" tIns="0" rIns="90000" bIns="46800">
            <a:noAutofit/>
          </a:bodyPr>
          <a:p>
            <a:pPr marL="171450" indent="-171450" algn="l" defTabSz="571500">
              <a:lnSpc>
                <a:spcPct val="120000"/>
              </a:lnSpc>
              <a:spcAft>
                <a:spcPts val="625"/>
              </a:spcAft>
              <a:buFont typeface="Arial" panose="020B0604020202090204" pitchFamily="34" charset="0"/>
              <a:buChar char="•"/>
            </a:pPr>
            <a:r>
              <a:rPr lang="zh-CN" altLang="en-US" sz="1200" b="1" spc="150">
                <a:solidFill>
                  <a:sysClr val="window" lastClr="FFFFFF">
                    <a:lumMod val="50000"/>
                  </a:sysClr>
                </a:solidFill>
                <a:latin typeface="微软雅黑" charset="0"/>
                <a:ea typeface="微软雅黑" charset="0"/>
                <a:cs typeface="微软雅黑" charset="0"/>
                <a:sym typeface="Arial" panose="020B0604020202090204" pitchFamily="34" charset="0"/>
              </a:rPr>
              <a:t>产品经理：</a:t>
            </a:r>
            <a:r>
              <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rPr>
              <a:t>1+1+2</a:t>
            </a:r>
            <a:endPar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endParaRPr>
          </a:p>
          <a:p>
            <a:pPr marL="171450" indent="-171450" algn="l" defTabSz="571500">
              <a:lnSpc>
                <a:spcPct val="120000"/>
              </a:lnSpc>
              <a:spcAft>
                <a:spcPts val="625"/>
              </a:spcAft>
              <a:buFont typeface="Arial" panose="020B0604020202090204" pitchFamily="34" charset="0"/>
              <a:buChar char="•"/>
            </a:pPr>
            <a:r>
              <a:rPr lang="zh-CN" altLang="en-US" sz="1200" b="1" spc="150">
                <a:solidFill>
                  <a:sysClr val="window" lastClr="FFFFFF">
                    <a:lumMod val="50000"/>
                  </a:sysClr>
                </a:solidFill>
                <a:latin typeface="微软雅黑" charset="0"/>
                <a:ea typeface="微软雅黑" charset="0"/>
                <a:cs typeface="微软雅黑" charset="0"/>
                <a:sym typeface="Arial" panose="020B0604020202090204" pitchFamily="34" charset="0"/>
              </a:rPr>
              <a:t>后端研发岗位：</a:t>
            </a:r>
            <a:r>
              <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rPr>
              <a:t>2+1+3</a:t>
            </a:r>
            <a:endPar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endParaRPr>
          </a:p>
          <a:p>
            <a:pPr marL="171450" indent="-171450" algn="l" defTabSz="571500">
              <a:lnSpc>
                <a:spcPct val="120000"/>
              </a:lnSpc>
              <a:spcAft>
                <a:spcPts val="625"/>
              </a:spcAft>
              <a:buFont typeface="Arial" panose="020B0604020202090204" pitchFamily="34" charset="0"/>
              <a:buChar char="•"/>
            </a:pPr>
            <a:r>
              <a:rPr lang="zh-CN" altLang="en-US" sz="1200" b="1" spc="150">
                <a:solidFill>
                  <a:sysClr val="window" lastClr="FFFFFF">
                    <a:lumMod val="50000"/>
                  </a:sysClr>
                </a:solidFill>
                <a:latin typeface="微软雅黑" charset="0"/>
                <a:ea typeface="微软雅黑" charset="0"/>
                <a:cs typeface="微软雅黑" charset="0"/>
                <a:sym typeface="Arial" panose="020B0604020202090204" pitchFamily="34" charset="0"/>
              </a:rPr>
              <a:t>前端研发岗位：</a:t>
            </a:r>
            <a:r>
              <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rPr>
              <a:t>1+1</a:t>
            </a:r>
            <a:endPar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endParaRPr>
          </a:p>
          <a:p>
            <a:pPr marL="171450" indent="-171450" algn="l" defTabSz="571500">
              <a:lnSpc>
                <a:spcPct val="120000"/>
              </a:lnSpc>
              <a:spcAft>
                <a:spcPts val="625"/>
              </a:spcAft>
              <a:buFont typeface="Arial" panose="020B0604020202090204" pitchFamily="34" charset="0"/>
              <a:buChar char="•"/>
            </a:pPr>
            <a:r>
              <a:rPr lang="zh-CN" altLang="en-US" sz="1200" b="1" spc="150">
                <a:solidFill>
                  <a:sysClr val="window" lastClr="FFFFFF">
                    <a:lumMod val="50000"/>
                  </a:sysClr>
                </a:solidFill>
                <a:latin typeface="微软雅黑" charset="0"/>
                <a:ea typeface="微软雅黑" charset="0"/>
                <a:cs typeface="微软雅黑" charset="0"/>
                <a:sym typeface="Arial" panose="020B0604020202090204" pitchFamily="34" charset="0"/>
              </a:rPr>
              <a:t>测试岗位：</a:t>
            </a:r>
            <a:r>
              <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rPr>
              <a:t>2+1+1</a:t>
            </a:r>
            <a:endParaRPr lang="en-US" altLang="zh-CN" sz="1200" b="1" spc="150">
              <a:solidFill>
                <a:sysClr val="window" lastClr="FFFFFF">
                  <a:lumMod val="50000"/>
                </a:sysClr>
              </a:solidFill>
              <a:latin typeface="微软雅黑" charset="0"/>
              <a:ea typeface="微软雅黑" charset="0"/>
              <a:cs typeface="微软雅黑" charset="0"/>
              <a:sym typeface="Arial" panose="020B0604020202090204" pitchFamily="34" charset="0"/>
            </a:endParaRPr>
          </a:p>
        </p:txBody>
      </p:sp>
      <p:sp>
        <p:nvSpPr>
          <p:cNvPr id="81" name="TextBox 80"/>
          <p:cNvSpPr txBox="1"/>
          <p:nvPr>
            <p:custDataLst>
              <p:tags r:id="rId13"/>
            </p:custDataLst>
          </p:nvPr>
        </p:nvSpPr>
        <p:spPr>
          <a:xfrm>
            <a:off x="459438" y="4588052"/>
            <a:ext cx="3084255" cy="406658"/>
          </a:xfrm>
          <a:prstGeom prst="rect">
            <a:avLst/>
          </a:prstGeom>
          <a:noFill/>
        </p:spPr>
        <p:txBody>
          <a:bodyPr wrap="square" bIns="0" rtlCol="0" anchor="b" anchorCtr="0">
            <a:normAutofit/>
          </a:bodyPr>
          <a:p>
            <a:pPr algn="r">
              <a:lnSpc>
                <a:spcPct val="120000"/>
              </a:lnSpc>
            </a:pPr>
            <a:r>
              <a:rPr lang="zh-CN" altLang="en-US" b="1" spc="300">
                <a:latin typeface="Arial" panose="020B0604020202090204" pitchFamily="34" charset="0"/>
                <a:ea typeface="微软雅黑" panose="020B0503020204020204" pitchFamily="34" charset="-122"/>
                <a:sym typeface="Arial" panose="020B0604020202090204" pitchFamily="34" charset="0"/>
              </a:rPr>
              <a:t>学习力的提升</a:t>
            </a:r>
            <a:endParaRPr lang="zh-CN" altLang="en-US" b="1" spc="300">
              <a:latin typeface="Arial" panose="020B0604020202090204" pitchFamily="34" charset="0"/>
              <a:ea typeface="微软雅黑" panose="020B0503020204020204" pitchFamily="34" charset="-122"/>
              <a:sym typeface="Arial" panose="020B0604020202090204" pitchFamily="34" charset="0"/>
            </a:endParaRPr>
          </a:p>
        </p:txBody>
      </p:sp>
      <p:sp>
        <p:nvSpPr>
          <p:cNvPr id="82" name="Rectangle 81"/>
          <p:cNvSpPr/>
          <p:nvPr>
            <p:custDataLst>
              <p:tags r:id="rId14"/>
            </p:custDataLst>
          </p:nvPr>
        </p:nvSpPr>
        <p:spPr>
          <a:xfrm>
            <a:off x="459105" y="5013565"/>
            <a:ext cx="3084753" cy="1140441"/>
          </a:xfrm>
          <a:prstGeom prst="rect">
            <a:avLst/>
          </a:prstGeom>
        </p:spPr>
        <p:txBody>
          <a:bodyPr wrap="square" lIns="90000" tIns="0" rIns="90000" bIns="46800">
            <a:noAutofit/>
          </a:bodyPr>
          <a:p>
            <a:pPr marL="285750" indent="-285750" algn="l" defTabSz="571500">
              <a:lnSpc>
                <a:spcPct val="120000"/>
              </a:lnSpc>
              <a:spcAft>
                <a:spcPts val="625"/>
              </a:spcAft>
              <a:buFont typeface="Arial" panose="020B0604020202090204" pitchFamily="34" charset="0"/>
              <a:buChar char="•"/>
            </a:pP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3</a:t>
            </a: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个月《起点学院</a:t>
            </a: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-B</a:t>
            </a: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端产品经理课程》</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171450" indent="-171450" defTabSz="571500">
              <a:lnSpc>
                <a:spcPct val="120000"/>
              </a:lnSpc>
              <a:spcAft>
                <a:spcPts val="625"/>
              </a:spcAft>
              <a:buFont typeface="Arial" panose="020B0604020202090204" pitchFamily="34" charset="0"/>
              <a:buChar char="•"/>
            </a:pP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新技术应用：</a:t>
            </a: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easy poi</a:t>
            </a: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框架、机器人</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171450" indent="-171450" defTabSz="571500">
              <a:lnSpc>
                <a:spcPct val="120000"/>
              </a:lnSpc>
              <a:spcAft>
                <a:spcPts val="625"/>
              </a:spcAft>
              <a:buFont typeface="Arial" panose="020B0604020202090204" pitchFamily="34" charset="0"/>
              <a:buChar char="•"/>
            </a:pP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项目管理理念输入：</a:t>
            </a: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PDCA</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285750" indent="-285750" algn="l" defTabSz="571500">
              <a:lnSpc>
                <a:spcPct val="120000"/>
              </a:lnSpc>
              <a:spcAft>
                <a:spcPts val="625"/>
              </a:spcAft>
              <a:buFont typeface="Arial" panose="020B0604020202090204" pitchFamily="34" charset="0"/>
              <a:buChar char="•"/>
            </a:pP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p:txBody>
      </p:sp>
      <p:sp>
        <p:nvSpPr>
          <p:cNvPr id="83" name="TextBox 82"/>
          <p:cNvSpPr txBox="1"/>
          <p:nvPr>
            <p:custDataLst>
              <p:tags r:id="rId15"/>
            </p:custDataLst>
          </p:nvPr>
        </p:nvSpPr>
        <p:spPr>
          <a:xfrm>
            <a:off x="8399501" y="2008582"/>
            <a:ext cx="3142564" cy="406658"/>
          </a:xfrm>
          <a:prstGeom prst="rect">
            <a:avLst/>
          </a:prstGeom>
          <a:noFill/>
        </p:spPr>
        <p:txBody>
          <a:bodyPr wrap="square" bIns="0" rtlCol="0" anchor="b" anchorCtr="0">
            <a:normAutofit lnSpcReduction="10000"/>
          </a:bodyPr>
          <a:p>
            <a:pPr>
              <a:lnSpc>
                <a:spcPct val="120000"/>
              </a:lnSpc>
            </a:pPr>
            <a:r>
              <a:rPr lang="zh-CN" altLang="en-US" b="1" spc="300">
                <a:latin typeface="Arial" panose="020B0604020202090204" pitchFamily="34" charset="0"/>
                <a:ea typeface="微软雅黑" panose="020B0503020204020204" pitchFamily="34" charset="-122"/>
                <a:sym typeface="Arial" panose="020B0604020202090204" pitchFamily="34" charset="0"/>
              </a:rPr>
              <a:t>团队文化的建设</a:t>
            </a:r>
            <a:endParaRPr lang="zh-CN" altLang="en-US" b="1" spc="300">
              <a:latin typeface="Arial" panose="020B0604020202090204" pitchFamily="34" charset="0"/>
              <a:ea typeface="微软雅黑" panose="020B0503020204020204" pitchFamily="34" charset="-122"/>
              <a:sym typeface="Arial" panose="020B0604020202090204" pitchFamily="34" charset="0"/>
            </a:endParaRPr>
          </a:p>
        </p:txBody>
      </p:sp>
      <p:sp>
        <p:nvSpPr>
          <p:cNvPr id="84" name="Rectangle 83"/>
          <p:cNvSpPr/>
          <p:nvPr>
            <p:custDataLst>
              <p:tags r:id="rId16"/>
            </p:custDataLst>
          </p:nvPr>
        </p:nvSpPr>
        <p:spPr>
          <a:xfrm>
            <a:off x="8399770" y="2432970"/>
            <a:ext cx="3142470" cy="1278823"/>
          </a:xfrm>
          <a:prstGeom prst="rect">
            <a:avLst/>
          </a:prstGeom>
        </p:spPr>
        <p:txBody>
          <a:bodyPr wrap="square" lIns="90000" tIns="0" rIns="90000" bIns="46800">
            <a:normAutofit/>
          </a:bodyPr>
          <a:p>
            <a:pPr marL="285750" indent="-285750" algn="l" defTabSz="571500">
              <a:lnSpc>
                <a:spcPct val="120000"/>
              </a:lnSpc>
              <a:spcAft>
                <a:spcPts val="625"/>
              </a:spcAft>
              <a:buFont typeface="Arial" panose="020B0604020202090204" pitchFamily="34" charset="0"/>
              <a:buChar char="•"/>
            </a:pP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团队聚餐：</a:t>
            </a: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2</a:t>
            </a: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次</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285750" indent="-285750" algn="l" defTabSz="571500">
              <a:lnSpc>
                <a:spcPct val="120000"/>
              </a:lnSpc>
              <a:spcAft>
                <a:spcPts val="625"/>
              </a:spcAft>
              <a:buFont typeface="Arial" panose="020B0604020202090204" pitchFamily="34" charset="0"/>
              <a:buChar char="•"/>
            </a:pP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公司团建：</a:t>
            </a:r>
            <a:r>
              <a:rPr lang="en-US" altLang="zh-CN"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1</a:t>
            </a: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次</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171450" indent="-171450" algn="l" defTabSz="571500">
              <a:lnSpc>
                <a:spcPct val="120000"/>
              </a:lnSpc>
              <a:spcAft>
                <a:spcPts val="625"/>
              </a:spcAft>
              <a:buFont typeface="Arial" panose="020B0604020202090204" pitchFamily="34" charset="0"/>
              <a:buChar char="•"/>
            </a:pPr>
            <a:r>
              <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愿景、价值观、方向宣贯完成？</a:t>
            </a:r>
            <a:endParaRPr lang="zh-CN" altLang="en-US" sz="14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p:txBody>
      </p:sp>
      <p:sp>
        <p:nvSpPr>
          <p:cNvPr id="85" name="TextBox 84"/>
          <p:cNvSpPr txBox="1"/>
          <p:nvPr>
            <p:custDataLst>
              <p:tags r:id="rId17"/>
            </p:custDataLst>
          </p:nvPr>
        </p:nvSpPr>
        <p:spPr>
          <a:xfrm>
            <a:off x="8399501" y="4593343"/>
            <a:ext cx="3142564" cy="406658"/>
          </a:xfrm>
          <a:prstGeom prst="rect">
            <a:avLst/>
          </a:prstGeom>
          <a:noFill/>
        </p:spPr>
        <p:txBody>
          <a:bodyPr wrap="square" bIns="0" rtlCol="0" anchor="b" anchorCtr="0">
            <a:normAutofit lnSpcReduction="10000"/>
          </a:bodyPr>
          <a:p>
            <a:pPr>
              <a:lnSpc>
                <a:spcPct val="120000"/>
              </a:lnSpc>
            </a:pPr>
            <a:r>
              <a:rPr lang="zh-CN" altLang="en-US" b="1" spc="300">
                <a:latin typeface="Arial" panose="020B0604020202090204" pitchFamily="34" charset="0"/>
                <a:ea typeface="微软雅黑" panose="020B0503020204020204" pitchFamily="34" charset="-122"/>
                <a:sym typeface="Arial" panose="020B0604020202090204" pitchFamily="34" charset="0"/>
              </a:rPr>
              <a:t>抗压力的增强</a:t>
            </a:r>
            <a:endParaRPr lang="zh-CN" altLang="en-US" b="1" spc="300">
              <a:latin typeface="Arial" panose="020B0604020202090204" pitchFamily="34" charset="0"/>
              <a:ea typeface="微软雅黑" panose="020B0503020204020204" pitchFamily="34" charset="-122"/>
              <a:sym typeface="Arial" panose="020B0604020202090204" pitchFamily="34" charset="0"/>
            </a:endParaRPr>
          </a:p>
        </p:txBody>
      </p:sp>
      <p:sp>
        <p:nvSpPr>
          <p:cNvPr id="86" name="Rectangle 85"/>
          <p:cNvSpPr/>
          <p:nvPr>
            <p:custDataLst>
              <p:tags r:id="rId18"/>
            </p:custDataLst>
          </p:nvPr>
        </p:nvSpPr>
        <p:spPr>
          <a:xfrm>
            <a:off x="8399770" y="5019128"/>
            <a:ext cx="3142470" cy="1134877"/>
          </a:xfrm>
          <a:prstGeom prst="rect">
            <a:avLst/>
          </a:prstGeom>
        </p:spPr>
        <p:txBody>
          <a:bodyPr wrap="square" lIns="90000" tIns="0" rIns="90000" bIns="46800">
            <a:normAutofit/>
          </a:bodyPr>
          <a:p>
            <a:pPr marL="171450" indent="-171450" defTabSz="571500">
              <a:lnSpc>
                <a:spcPct val="120000"/>
              </a:lnSpc>
              <a:spcAft>
                <a:spcPts val="625"/>
              </a:spcAft>
              <a:buFont typeface="Arial" panose="020B0604020202090204" pitchFamily="34" charset="0"/>
              <a:buChar char="•"/>
            </a:pPr>
            <a:r>
              <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英迈健</a:t>
            </a:r>
            <a:r>
              <a:rPr lang="en-US" altLang="zh-CN"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8</a:t>
            </a:r>
            <a:r>
              <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月份连续两周的加班</a:t>
            </a:r>
            <a:endPar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171450" indent="-171450" defTabSz="571500">
              <a:lnSpc>
                <a:spcPct val="120000"/>
              </a:lnSpc>
              <a:spcAft>
                <a:spcPts val="625"/>
              </a:spcAft>
              <a:buFont typeface="Arial" panose="020B0604020202090204" pitchFamily="34" charset="0"/>
              <a:buChar char="•"/>
            </a:pPr>
            <a:r>
              <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功能反复修改的认真落地</a:t>
            </a:r>
            <a:endPar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a:p>
            <a:pPr marL="171450" indent="-171450" defTabSz="571500">
              <a:lnSpc>
                <a:spcPct val="120000"/>
              </a:lnSpc>
              <a:spcAft>
                <a:spcPts val="625"/>
              </a:spcAft>
              <a:buFont typeface="Arial" panose="020B0604020202090204" pitchFamily="34" charset="0"/>
              <a:buChar char="•"/>
            </a:pPr>
            <a:r>
              <a:rPr lang="en-US" altLang="zh-CN"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1</a:t>
            </a:r>
            <a:r>
              <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rPr>
              <a:t>月的封闭开发</a:t>
            </a:r>
            <a:endParaRPr lang="zh-CN" altLang="en-US" sz="1200" spc="150">
              <a:solidFill>
                <a:sysClr val="window" lastClr="FFFFFF">
                  <a:lumMod val="50000"/>
                </a:sysClr>
              </a:solidFill>
              <a:latin typeface="Arial" panose="020B0604020202090204" pitchFamily="34" charset="0"/>
              <a:ea typeface="微软雅黑" panose="020B0503020204020204" pitchFamily="34" charset="-122"/>
              <a:cs typeface="微软雅黑" panose="020B0503020204020204" pitchFamily="34" charset="-122"/>
              <a:sym typeface="Arial" panose="020B0604020202090204" pitchFamily="34" charset="0"/>
            </a:endParaRPr>
          </a:p>
        </p:txBody>
      </p:sp>
      <p:grpSp>
        <p:nvGrpSpPr>
          <p:cNvPr id="63" name="Group 62"/>
          <p:cNvGrpSpPr/>
          <p:nvPr>
            <p:custDataLst>
              <p:tags r:id="rId19"/>
            </p:custDataLst>
          </p:nvPr>
        </p:nvGrpSpPr>
        <p:grpSpPr>
          <a:xfrm>
            <a:off x="4580820" y="2177275"/>
            <a:ext cx="564322" cy="564320"/>
            <a:chOff x="9634538" y="2209800"/>
            <a:chExt cx="920751" cy="920750"/>
          </a:xfrm>
          <a:solidFill>
            <a:sysClr val="window" lastClr="FFFFFF"/>
          </a:solidFill>
        </p:grpSpPr>
        <p:sp>
          <p:nvSpPr>
            <p:cNvPr id="64" name="Freeform 34"/>
            <p:cNvSpPr>
              <a:spLocks noEditPoints="1"/>
            </p:cNvSpPr>
            <p:nvPr>
              <p:custDataLst>
                <p:tags r:id="rId20"/>
              </p:custDataLst>
            </p:nvPr>
          </p:nvSpPr>
          <p:spPr bwMode="auto">
            <a:xfrm>
              <a:off x="9740901" y="2968625"/>
              <a:ext cx="161925" cy="161925"/>
            </a:xfrm>
            <a:custGeom>
              <a:avLst/>
              <a:gdLst>
                <a:gd name="T0" fmla="*/ 112 w 225"/>
                <a:gd name="T1" fmla="*/ 225 h 225"/>
                <a:gd name="T2" fmla="*/ 0 w 225"/>
                <a:gd name="T3" fmla="*/ 113 h 225"/>
                <a:gd name="T4" fmla="*/ 112 w 225"/>
                <a:gd name="T5" fmla="*/ 0 h 225"/>
                <a:gd name="T6" fmla="*/ 225 w 225"/>
                <a:gd name="T7" fmla="*/ 113 h 225"/>
                <a:gd name="T8" fmla="*/ 112 w 225"/>
                <a:gd name="T9" fmla="*/ 225 h 225"/>
                <a:gd name="T10" fmla="*/ 112 w 225"/>
                <a:gd name="T11" fmla="*/ 56 h 225"/>
                <a:gd name="T12" fmla="*/ 56 w 225"/>
                <a:gd name="T13" fmla="*/ 113 h 225"/>
                <a:gd name="T14" fmla="*/ 112 w 225"/>
                <a:gd name="T15" fmla="*/ 169 h 225"/>
                <a:gd name="T16" fmla="*/ 169 w 225"/>
                <a:gd name="T17" fmla="*/ 113 h 225"/>
                <a:gd name="T18" fmla="*/ 112 w 225"/>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25">
                  <a:moveTo>
                    <a:pt x="112" y="225"/>
                  </a:moveTo>
                  <a:cubicBezTo>
                    <a:pt x="50" y="225"/>
                    <a:pt x="0" y="175"/>
                    <a:pt x="0" y="113"/>
                  </a:cubicBezTo>
                  <a:cubicBezTo>
                    <a:pt x="0" y="51"/>
                    <a:pt x="50" y="0"/>
                    <a:pt x="112" y="0"/>
                  </a:cubicBezTo>
                  <a:cubicBezTo>
                    <a:pt x="174" y="0"/>
                    <a:pt x="225" y="51"/>
                    <a:pt x="225" y="113"/>
                  </a:cubicBezTo>
                  <a:cubicBezTo>
                    <a:pt x="225" y="175"/>
                    <a:pt x="174" y="225"/>
                    <a:pt x="112" y="225"/>
                  </a:cubicBezTo>
                  <a:close/>
                  <a:moveTo>
                    <a:pt x="112" y="56"/>
                  </a:moveTo>
                  <a:cubicBezTo>
                    <a:pt x="81" y="56"/>
                    <a:pt x="56" y="81"/>
                    <a:pt x="56" y="113"/>
                  </a:cubicBezTo>
                  <a:cubicBezTo>
                    <a:pt x="56" y="144"/>
                    <a:pt x="81" y="169"/>
                    <a:pt x="112" y="169"/>
                  </a:cubicBezTo>
                  <a:cubicBezTo>
                    <a:pt x="143" y="169"/>
                    <a:pt x="169" y="144"/>
                    <a:pt x="169" y="113"/>
                  </a:cubicBezTo>
                  <a:cubicBezTo>
                    <a:pt x="169"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5" name="Freeform 35"/>
            <p:cNvSpPr>
              <a:spLocks noEditPoints="1"/>
            </p:cNvSpPr>
            <p:nvPr>
              <p:custDataLst>
                <p:tags r:id="rId21"/>
              </p:custDataLst>
            </p:nvPr>
          </p:nvSpPr>
          <p:spPr bwMode="auto">
            <a:xfrm>
              <a:off x="10150476" y="2968625"/>
              <a:ext cx="161925" cy="161925"/>
            </a:xfrm>
            <a:custGeom>
              <a:avLst/>
              <a:gdLst>
                <a:gd name="T0" fmla="*/ 112 w 224"/>
                <a:gd name="T1" fmla="*/ 225 h 225"/>
                <a:gd name="T2" fmla="*/ 0 w 224"/>
                <a:gd name="T3" fmla="*/ 113 h 225"/>
                <a:gd name="T4" fmla="*/ 112 w 224"/>
                <a:gd name="T5" fmla="*/ 0 h 225"/>
                <a:gd name="T6" fmla="*/ 224 w 224"/>
                <a:gd name="T7" fmla="*/ 113 h 225"/>
                <a:gd name="T8" fmla="*/ 112 w 224"/>
                <a:gd name="T9" fmla="*/ 225 h 225"/>
                <a:gd name="T10" fmla="*/ 112 w 224"/>
                <a:gd name="T11" fmla="*/ 56 h 225"/>
                <a:gd name="T12" fmla="*/ 56 w 224"/>
                <a:gd name="T13" fmla="*/ 113 h 225"/>
                <a:gd name="T14" fmla="*/ 112 w 224"/>
                <a:gd name="T15" fmla="*/ 169 h 225"/>
                <a:gd name="T16" fmla="*/ 168 w 224"/>
                <a:gd name="T17" fmla="*/ 113 h 225"/>
                <a:gd name="T18" fmla="*/ 112 w 224"/>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5">
                  <a:moveTo>
                    <a:pt x="112" y="225"/>
                  </a:moveTo>
                  <a:cubicBezTo>
                    <a:pt x="50" y="225"/>
                    <a:pt x="0" y="175"/>
                    <a:pt x="0" y="113"/>
                  </a:cubicBezTo>
                  <a:cubicBezTo>
                    <a:pt x="0" y="51"/>
                    <a:pt x="50" y="0"/>
                    <a:pt x="112" y="0"/>
                  </a:cubicBezTo>
                  <a:cubicBezTo>
                    <a:pt x="174" y="0"/>
                    <a:pt x="224" y="51"/>
                    <a:pt x="224" y="113"/>
                  </a:cubicBezTo>
                  <a:cubicBezTo>
                    <a:pt x="224" y="175"/>
                    <a:pt x="174" y="225"/>
                    <a:pt x="112" y="225"/>
                  </a:cubicBezTo>
                  <a:close/>
                  <a:moveTo>
                    <a:pt x="112" y="56"/>
                  </a:moveTo>
                  <a:cubicBezTo>
                    <a:pt x="81" y="56"/>
                    <a:pt x="56" y="81"/>
                    <a:pt x="56" y="113"/>
                  </a:cubicBezTo>
                  <a:cubicBezTo>
                    <a:pt x="56" y="144"/>
                    <a:pt x="81" y="169"/>
                    <a:pt x="112" y="169"/>
                  </a:cubicBezTo>
                  <a:cubicBezTo>
                    <a:pt x="143" y="169"/>
                    <a:pt x="168" y="144"/>
                    <a:pt x="168" y="113"/>
                  </a:cubicBezTo>
                  <a:cubicBezTo>
                    <a:pt x="168"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6" name="Freeform 36"/>
            <p:cNvSpPr/>
            <p:nvPr>
              <p:custDataLst>
                <p:tags r:id="rId22"/>
              </p:custDataLst>
            </p:nvPr>
          </p:nvSpPr>
          <p:spPr bwMode="auto">
            <a:xfrm>
              <a:off x="9801226" y="2330450"/>
              <a:ext cx="754063" cy="677863"/>
            </a:xfrm>
            <a:custGeom>
              <a:avLst/>
              <a:gdLst>
                <a:gd name="T0" fmla="*/ 619 w 1048"/>
                <a:gd name="T1" fmla="*/ 942 h 942"/>
                <a:gd name="T2" fmla="*/ 28 w 1048"/>
                <a:gd name="T3" fmla="*/ 942 h 942"/>
                <a:gd name="T4" fmla="*/ 0 w 1048"/>
                <a:gd name="T5" fmla="*/ 914 h 942"/>
                <a:gd name="T6" fmla="*/ 28 w 1048"/>
                <a:gd name="T7" fmla="*/ 886 h 942"/>
                <a:gd name="T8" fmla="*/ 597 w 1048"/>
                <a:gd name="T9" fmla="*/ 886 h 942"/>
                <a:gd name="T10" fmla="*/ 807 w 1048"/>
                <a:gd name="T11" fmla="*/ 21 h 942"/>
                <a:gd name="T12" fmla="*/ 834 w 1048"/>
                <a:gd name="T13" fmla="*/ 0 h 942"/>
                <a:gd name="T14" fmla="*/ 1020 w 1048"/>
                <a:gd name="T15" fmla="*/ 0 h 942"/>
                <a:gd name="T16" fmla="*/ 1048 w 1048"/>
                <a:gd name="T17" fmla="*/ 28 h 942"/>
                <a:gd name="T18" fmla="*/ 1020 w 1048"/>
                <a:gd name="T19" fmla="*/ 56 h 942"/>
                <a:gd name="T20" fmla="*/ 856 w 1048"/>
                <a:gd name="T21" fmla="*/ 56 h 942"/>
                <a:gd name="T22" fmla="*/ 646 w 1048"/>
                <a:gd name="T23" fmla="*/ 921 h 942"/>
                <a:gd name="T24" fmla="*/ 619 w 1048"/>
                <a:gd name="T25" fmla="*/ 9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942">
                  <a:moveTo>
                    <a:pt x="619" y="942"/>
                  </a:moveTo>
                  <a:cubicBezTo>
                    <a:pt x="28" y="942"/>
                    <a:pt x="28" y="942"/>
                    <a:pt x="28" y="942"/>
                  </a:cubicBezTo>
                  <a:cubicBezTo>
                    <a:pt x="13" y="942"/>
                    <a:pt x="0" y="930"/>
                    <a:pt x="0" y="914"/>
                  </a:cubicBezTo>
                  <a:cubicBezTo>
                    <a:pt x="0" y="899"/>
                    <a:pt x="13" y="886"/>
                    <a:pt x="28" y="886"/>
                  </a:cubicBezTo>
                  <a:cubicBezTo>
                    <a:pt x="597" y="886"/>
                    <a:pt x="597" y="886"/>
                    <a:pt x="597" y="886"/>
                  </a:cubicBezTo>
                  <a:cubicBezTo>
                    <a:pt x="807" y="21"/>
                    <a:pt x="807" y="21"/>
                    <a:pt x="807" y="21"/>
                  </a:cubicBezTo>
                  <a:cubicBezTo>
                    <a:pt x="810" y="9"/>
                    <a:pt x="821" y="0"/>
                    <a:pt x="834" y="0"/>
                  </a:cubicBezTo>
                  <a:cubicBezTo>
                    <a:pt x="1020" y="0"/>
                    <a:pt x="1020" y="0"/>
                    <a:pt x="1020" y="0"/>
                  </a:cubicBezTo>
                  <a:cubicBezTo>
                    <a:pt x="1035" y="0"/>
                    <a:pt x="1048" y="12"/>
                    <a:pt x="1048" y="28"/>
                  </a:cubicBezTo>
                  <a:cubicBezTo>
                    <a:pt x="1048" y="43"/>
                    <a:pt x="1035" y="56"/>
                    <a:pt x="1020" y="56"/>
                  </a:cubicBezTo>
                  <a:cubicBezTo>
                    <a:pt x="856" y="56"/>
                    <a:pt x="856" y="56"/>
                    <a:pt x="856" y="56"/>
                  </a:cubicBezTo>
                  <a:cubicBezTo>
                    <a:pt x="646" y="921"/>
                    <a:pt x="646" y="921"/>
                    <a:pt x="646" y="921"/>
                  </a:cubicBezTo>
                  <a:cubicBezTo>
                    <a:pt x="643" y="933"/>
                    <a:pt x="632" y="942"/>
                    <a:pt x="619" y="9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7" name="Freeform 37"/>
            <p:cNvSpPr/>
            <p:nvPr>
              <p:custDataLst>
                <p:tags r:id="rId23"/>
              </p:custDataLst>
            </p:nvPr>
          </p:nvSpPr>
          <p:spPr bwMode="auto">
            <a:xfrm>
              <a:off x="9634538" y="2543175"/>
              <a:ext cx="735013" cy="404813"/>
            </a:xfrm>
            <a:custGeom>
              <a:avLst/>
              <a:gdLst>
                <a:gd name="T0" fmla="*/ 873 w 1023"/>
                <a:gd name="T1" fmla="*/ 563 h 563"/>
                <a:gd name="T2" fmla="*/ 189 w 1023"/>
                <a:gd name="T3" fmla="*/ 563 h 563"/>
                <a:gd name="T4" fmla="*/ 162 w 1023"/>
                <a:gd name="T5" fmla="*/ 543 h 563"/>
                <a:gd name="T6" fmla="*/ 2 w 1023"/>
                <a:gd name="T7" fmla="*/ 37 h 563"/>
                <a:gd name="T8" fmla="*/ 6 w 1023"/>
                <a:gd name="T9" fmla="*/ 12 h 563"/>
                <a:gd name="T10" fmla="*/ 29 w 1023"/>
                <a:gd name="T11" fmla="*/ 0 h 563"/>
                <a:gd name="T12" fmla="*/ 995 w 1023"/>
                <a:gd name="T13" fmla="*/ 0 h 563"/>
                <a:gd name="T14" fmla="*/ 1023 w 1023"/>
                <a:gd name="T15" fmla="*/ 28 h 563"/>
                <a:gd name="T16" fmla="*/ 995 w 1023"/>
                <a:gd name="T17" fmla="*/ 56 h 563"/>
                <a:gd name="T18" fmla="*/ 67 w 1023"/>
                <a:gd name="T19" fmla="*/ 56 h 563"/>
                <a:gd name="T20" fmla="*/ 209 w 1023"/>
                <a:gd name="T21" fmla="*/ 507 h 563"/>
                <a:gd name="T22" fmla="*/ 873 w 1023"/>
                <a:gd name="T23" fmla="*/ 507 h 563"/>
                <a:gd name="T24" fmla="*/ 901 w 1023"/>
                <a:gd name="T25" fmla="*/ 535 h 563"/>
                <a:gd name="T26" fmla="*/ 873 w 1023"/>
                <a:gd name="T2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563">
                  <a:moveTo>
                    <a:pt x="873" y="563"/>
                  </a:moveTo>
                  <a:cubicBezTo>
                    <a:pt x="189" y="563"/>
                    <a:pt x="189" y="563"/>
                    <a:pt x="189" y="563"/>
                  </a:cubicBezTo>
                  <a:cubicBezTo>
                    <a:pt x="176" y="563"/>
                    <a:pt x="166" y="555"/>
                    <a:pt x="162" y="543"/>
                  </a:cubicBezTo>
                  <a:cubicBezTo>
                    <a:pt x="2" y="37"/>
                    <a:pt x="2" y="37"/>
                    <a:pt x="2" y="37"/>
                  </a:cubicBezTo>
                  <a:cubicBezTo>
                    <a:pt x="0" y="28"/>
                    <a:pt x="1" y="19"/>
                    <a:pt x="6" y="12"/>
                  </a:cubicBezTo>
                  <a:cubicBezTo>
                    <a:pt x="12" y="5"/>
                    <a:pt x="20" y="0"/>
                    <a:pt x="29" y="0"/>
                  </a:cubicBezTo>
                  <a:cubicBezTo>
                    <a:pt x="995" y="0"/>
                    <a:pt x="995" y="0"/>
                    <a:pt x="995" y="0"/>
                  </a:cubicBezTo>
                  <a:cubicBezTo>
                    <a:pt x="1011" y="0"/>
                    <a:pt x="1023" y="13"/>
                    <a:pt x="1023" y="28"/>
                  </a:cubicBezTo>
                  <a:cubicBezTo>
                    <a:pt x="1023" y="44"/>
                    <a:pt x="1011" y="56"/>
                    <a:pt x="995" y="56"/>
                  </a:cubicBezTo>
                  <a:cubicBezTo>
                    <a:pt x="67" y="56"/>
                    <a:pt x="67" y="56"/>
                    <a:pt x="67" y="56"/>
                  </a:cubicBezTo>
                  <a:cubicBezTo>
                    <a:pt x="209" y="507"/>
                    <a:pt x="209" y="507"/>
                    <a:pt x="209" y="507"/>
                  </a:cubicBezTo>
                  <a:cubicBezTo>
                    <a:pt x="873" y="507"/>
                    <a:pt x="873" y="507"/>
                    <a:pt x="873" y="507"/>
                  </a:cubicBezTo>
                  <a:cubicBezTo>
                    <a:pt x="889" y="507"/>
                    <a:pt x="901" y="519"/>
                    <a:pt x="901" y="535"/>
                  </a:cubicBezTo>
                  <a:cubicBezTo>
                    <a:pt x="901" y="550"/>
                    <a:pt x="889" y="563"/>
                    <a:pt x="873" y="5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8" name="Freeform 38"/>
            <p:cNvSpPr/>
            <p:nvPr>
              <p:custDataLst>
                <p:tags r:id="rId24"/>
              </p:custDataLst>
            </p:nvPr>
          </p:nvSpPr>
          <p:spPr bwMode="auto">
            <a:xfrm>
              <a:off x="9998076" y="2209800"/>
              <a:ext cx="39688" cy="312738"/>
            </a:xfrm>
            <a:custGeom>
              <a:avLst/>
              <a:gdLst>
                <a:gd name="T0" fmla="*/ 28 w 56"/>
                <a:gd name="T1" fmla="*/ 436 h 436"/>
                <a:gd name="T2" fmla="*/ 0 w 56"/>
                <a:gd name="T3" fmla="*/ 408 h 436"/>
                <a:gd name="T4" fmla="*/ 0 w 56"/>
                <a:gd name="T5" fmla="*/ 28 h 436"/>
                <a:gd name="T6" fmla="*/ 28 w 56"/>
                <a:gd name="T7" fmla="*/ 0 h 436"/>
                <a:gd name="T8" fmla="*/ 56 w 56"/>
                <a:gd name="T9" fmla="*/ 28 h 436"/>
                <a:gd name="T10" fmla="*/ 56 w 56"/>
                <a:gd name="T11" fmla="*/ 408 h 436"/>
                <a:gd name="T12" fmla="*/ 28 w 56"/>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56" h="436">
                  <a:moveTo>
                    <a:pt x="28" y="436"/>
                  </a:moveTo>
                  <a:cubicBezTo>
                    <a:pt x="13" y="436"/>
                    <a:pt x="0" y="423"/>
                    <a:pt x="0" y="408"/>
                  </a:cubicBezTo>
                  <a:cubicBezTo>
                    <a:pt x="0" y="28"/>
                    <a:pt x="0" y="28"/>
                    <a:pt x="0" y="28"/>
                  </a:cubicBezTo>
                  <a:cubicBezTo>
                    <a:pt x="0" y="13"/>
                    <a:pt x="13" y="0"/>
                    <a:pt x="28" y="0"/>
                  </a:cubicBezTo>
                  <a:cubicBezTo>
                    <a:pt x="44" y="0"/>
                    <a:pt x="56" y="13"/>
                    <a:pt x="56" y="28"/>
                  </a:cubicBezTo>
                  <a:cubicBezTo>
                    <a:pt x="56" y="408"/>
                    <a:pt x="56" y="408"/>
                    <a:pt x="56" y="408"/>
                  </a:cubicBezTo>
                  <a:cubicBezTo>
                    <a:pt x="56" y="423"/>
                    <a:pt x="44" y="436"/>
                    <a:pt x="28" y="4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69" name="Freeform 39"/>
            <p:cNvSpPr/>
            <p:nvPr>
              <p:custDataLst>
                <p:tags r:id="rId25"/>
              </p:custDataLst>
            </p:nvPr>
          </p:nvSpPr>
          <p:spPr bwMode="auto">
            <a:xfrm>
              <a:off x="9890126" y="2359025"/>
              <a:ext cx="257175" cy="163513"/>
            </a:xfrm>
            <a:custGeom>
              <a:avLst/>
              <a:gdLst>
                <a:gd name="T0" fmla="*/ 178 w 357"/>
                <a:gd name="T1" fmla="*/ 228 h 228"/>
                <a:gd name="T2" fmla="*/ 157 w 357"/>
                <a:gd name="T3" fmla="*/ 218 h 228"/>
                <a:gd name="T4" fmla="*/ 10 w 357"/>
                <a:gd name="T5" fmla="*/ 49 h 228"/>
                <a:gd name="T6" fmla="*/ 12 w 357"/>
                <a:gd name="T7" fmla="*/ 10 h 228"/>
                <a:gd name="T8" fmla="*/ 52 w 357"/>
                <a:gd name="T9" fmla="*/ 13 h 228"/>
                <a:gd name="T10" fmla="*/ 178 w 357"/>
                <a:gd name="T11" fmla="*/ 157 h 228"/>
                <a:gd name="T12" fmla="*/ 305 w 357"/>
                <a:gd name="T13" fmla="*/ 13 h 228"/>
                <a:gd name="T14" fmla="*/ 345 w 357"/>
                <a:gd name="T15" fmla="*/ 10 h 228"/>
                <a:gd name="T16" fmla="*/ 347 w 357"/>
                <a:gd name="T17" fmla="*/ 49 h 228"/>
                <a:gd name="T18" fmla="*/ 200 w 357"/>
                <a:gd name="T19" fmla="*/ 218 h 228"/>
                <a:gd name="T20" fmla="*/ 178 w 357"/>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28">
                  <a:moveTo>
                    <a:pt x="178" y="228"/>
                  </a:moveTo>
                  <a:cubicBezTo>
                    <a:pt x="170" y="228"/>
                    <a:pt x="163" y="224"/>
                    <a:pt x="157" y="218"/>
                  </a:cubicBezTo>
                  <a:cubicBezTo>
                    <a:pt x="10" y="49"/>
                    <a:pt x="10" y="49"/>
                    <a:pt x="10" y="49"/>
                  </a:cubicBezTo>
                  <a:cubicBezTo>
                    <a:pt x="0" y="38"/>
                    <a:pt x="1" y="20"/>
                    <a:pt x="12" y="10"/>
                  </a:cubicBezTo>
                  <a:cubicBezTo>
                    <a:pt x="24" y="0"/>
                    <a:pt x="42" y="1"/>
                    <a:pt x="52" y="13"/>
                  </a:cubicBezTo>
                  <a:cubicBezTo>
                    <a:pt x="178" y="157"/>
                    <a:pt x="178" y="157"/>
                    <a:pt x="178" y="157"/>
                  </a:cubicBezTo>
                  <a:cubicBezTo>
                    <a:pt x="305" y="13"/>
                    <a:pt x="305" y="13"/>
                    <a:pt x="305" y="13"/>
                  </a:cubicBezTo>
                  <a:cubicBezTo>
                    <a:pt x="315" y="1"/>
                    <a:pt x="333" y="0"/>
                    <a:pt x="345" y="10"/>
                  </a:cubicBezTo>
                  <a:cubicBezTo>
                    <a:pt x="356" y="20"/>
                    <a:pt x="357" y="38"/>
                    <a:pt x="347" y="49"/>
                  </a:cubicBezTo>
                  <a:cubicBezTo>
                    <a:pt x="200" y="218"/>
                    <a:pt x="200" y="218"/>
                    <a:pt x="200" y="218"/>
                  </a:cubicBezTo>
                  <a:cubicBezTo>
                    <a:pt x="194" y="224"/>
                    <a:pt x="187" y="228"/>
                    <a:pt x="178"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70" name="Group 69"/>
          <p:cNvGrpSpPr/>
          <p:nvPr>
            <p:custDataLst>
              <p:tags r:id="rId26"/>
            </p:custDataLst>
          </p:nvPr>
        </p:nvGrpSpPr>
        <p:grpSpPr>
          <a:xfrm>
            <a:off x="6873874" y="2193187"/>
            <a:ext cx="532496" cy="532496"/>
            <a:chOff x="1493839" y="2932113"/>
            <a:chExt cx="298450" cy="298450"/>
          </a:xfrm>
          <a:solidFill>
            <a:sysClr val="window" lastClr="FFFFFF"/>
          </a:solidFill>
        </p:grpSpPr>
        <p:sp>
          <p:nvSpPr>
            <p:cNvPr id="71" name="Freeform 93"/>
            <p:cNvSpPr>
              <a:spLocks noEditPoints="1"/>
            </p:cNvSpPr>
            <p:nvPr>
              <p:custDataLst>
                <p:tags r:id="rId27"/>
              </p:custDataLst>
            </p:nvPr>
          </p:nvSpPr>
          <p:spPr bwMode="auto">
            <a:xfrm>
              <a:off x="1493839" y="2932113"/>
              <a:ext cx="298450" cy="298450"/>
            </a:xfrm>
            <a:custGeom>
              <a:avLst/>
              <a:gdLst>
                <a:gd name="T0" fmla="*/ 64 w 112"/>
                <a:gd name="T1" fmla="*/ 12 h 112"/>
                <a:gd name="T2" fmla="*/ 78 w 112"/>
                <a:gd name="T3" fmla="*/ 23 h 112"/>
                <a:gd name="T4" fmla="*/ 84 w 112"/>
                <a:gd name="T5" fmla="*/ 18 h 112"/>
                <a:gd name="T6" fmla="*/ 93 w 112"/>
                <a:gd name="T7" fmla="*/ 25 h 112"/>
                <a:gd name="T8" fmla="*/ 89 w 112"/>
                <a:gd name="T9" fmla="*/ 34 h 112"/>
                <a:gd name="T10" fmla="*/ 100 w 112"/>
                <a:gd name="T11" fmla="*/ 48 h 112"/>
                <a:gd name="T12" fmla="*/ 104 w 112"/>
                <a:gd name="T13" fmla="*/ 60 h 112"/>
                <a:gd name="T14" fmla="*/ 95 w 112"/>
                <a:gd name="T15" fmla="*/ 64 h 112"/>
                <a:gd name="T16" fmla="*/ 93 w 112"/>
                <a:gd name="T17" fmla="*/ 81 h 112"/>
                <a:gd name="T18" fmla="*/ 87 w 112"/>
                <a:gd name="T19" fmla="*/ 93 h 112"/>
                <a:gd name="T20" fmla="*/ 81 w 112"/>
                <a:gd name="T21" fmla="*/ 93 h 112"/>
                <a:gd name="T22" fmla="*/ 64 w 112"/>
                <a:gd name="T23" fmla="*/ 95 h 112"/>
                <a:gd name="T24" fmla="*/ 60 w 112"/>
                <a:gd name="T25" fmla="*/ 104 h 112"/>
                <a:gd name="T26" fmla="*/ 48 w 112"/>
                <a:gd name="T27" fmla="*/ 100 h 112"/>
                <a:gd name="T28" fmla="*/ 34 w 112"/>
                <a:gd name="T29" fmla="*/ 89 h 112"/>
                <a:gd name="T30" fmla="*/ 28 w 112"/>
                <a:gd name="T31" fmla="*/ 94 h 112"/>
                <a:gd name="T32" fmla="*/ 19 w 112"/>
                <a:gd name="T33" fmla="*/ 87 h 112"/>
                <a:gd name="T34" fmla="*/ 23 w 112"/>
                <a:gd name="T35" fmla="*/ 78 h 112"/>
                <a:gd name="T36" fmla="*/ 12 w 112"/>
                <a:gd name="T37" fmla="*/ 64 h 112"/>
                <a:gd name="T38" fmla="*/ 8 w 112"/>
                <a:gd name="T39" fmla="*/ 52 h 112"/>
                <a:gd name="T40" fmla="*/ 17 w 112"/>
                <a:gd name="T41" fmla="*/ 48 h 112"/>
                <a:gd name="T42" fmla="*/ 19 w 112"/>
                <a:gd name="T43" fmla="*/ 31 h 112"/>
                <a:gd name="T44" fmla="*/ 25 w 112"/>
                <a:gd name="T45" fmla="*/ 19 h 112"/>
                <a:gd name="T46" fmla="*/ 31 w 112"/>
                <a:gd name="T47" fmla="*/ 19 h 112"/>
                <a:gd name="T48" fmla="*/ 48 w 112"/>
                <a:gd name="T49" fmla="*/ 17 h 112"/>
                <a:gd name="T50" fmla="*/ 52 w 112"/>
                <a:gd name="T51" fmla="*/ 8 h 112"/>
                <a:gd name="T52" fmla="*/ 60 w 112"/>
                <a:gd name="T53" fmla="*/ 0 h 112"/>
                <a:gd name="T54" fmla="*/ 40 w 112"/>
                <a:gd name="T55" fmla="*/ 11 h 112"/>
                <a:gd name="T56" fmla="*/ 28 w 112"/>
                <a:gd name="T57" fmla="*/ 10 h 112"/>
                <a:gd name="T58" fmla="*/ 14 w 112"/>
                <a:gd name="T59" fmla="*/ 19 h 112"/>
                <a:gd name="T60" fmla="*/ 13 w 112"/>
                <a:gd name="T61" fmla="*/ 35 h 112"/>
                <a:gd name="T62" fmla="*/ 0 w 112"/>
                <a:gd name="T63" fmla="*/ 52 h 112"/>
                <a:gd name="T64" fmla="*/ 11 w 112"/>
                <a:gd name="T65" fmla="*/ 72 h 112"/>
                <a:gd name="T66" fmla="*/ 10 w 112"/>
                <a:gd name="T67" fmla="*/ 84 h 112"/>
                <a:gd name="T68" fmla="*/ 19 w 112"/>
                <a:gd name="T69" fmla="*/ 98 h 112"/>
                <a:gd name="T70" fmla="*/ 35 w 112"/>
                <a:gd name="T71" fmla="*/ 99 h 112"/>
                <a:gd name="T72" fmla="*/ 52 w 112"/>
                <a:gd name="T73" fmla="*/ 112 h 112"/>
                <a:gd name="T74" fmla="*/ 72 w 112"/>
                <a:gd name="T75" fmla="*/ 101 h 112"/>
                <a:gd name="T76" fmla="*/ 84 w 112"/>
                <a:gd name="T77" fmla="*/ 102 h 112"/>
                <a:gd name="T78" fmla="*/ 98 w 112"/>
                <a:gd name="T79" fmla="*/ 93 h 112"/>
                <a:gd name="T80" fmla="*/ 99 w 112"/>
                <a:gd name="T81" fmla="*/ 77 h 112"/>
                <a:gd name="T82" fmla="*/ 112 w 112"/>
                <a:gd name="T83" fmla="*/ 60 h 112"/>
                <a:gd name="T84" fmla="*/ 101 w 112"/>
                <a:gd name="T85" fmla="*/ 40 h 112"/>
                <a:gd name="T86" fmla="*/ 102 w 112"/>
                <a:gd name="T87" fmla="*/ 28 h 112"/>
                <a:gd name="T88" fmla="*/ 93 w 112"/>
                <a:gd name="T89" fmla="*/ 14 h 112"/>
                <a:gd name="T90" fmla="*/ 77 w 112"/>
                <a:gd name="T91" fmla="*/ 13 h 112"/>
                <a:gd name="T92" fmla="*/ 60 w 112"/>
                <a:gd name="T9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12">
                  <a:moveTo>
                    <a:pt x="60" y="8"/>
                  </a:moveTo>
                  <a:cubicBezTo>
                    <a:pt x="62" y="8"/>
                    <a:pt x="64" y="10"/>
                    <a:pt x="64" y="12"/>
                  </a:cubicBezTo>
                  <a:cubicBezTo>
                    <a:pt x="64" y="17"/>
                    <a:pt x="64" y="17"/>
                    <a:pt x="64" y="17"/>
                  </a:cubicBezTo>
                  <a:cubicBezTo>
                    <a:pt x="69" y="18"/>
                    <a:pt x="74" y="20"/>
                    <a:pt x="78" y="23"/>
                  </a:cubicBezTo>
                  <a:cubicBezTo>
                    <a:pt x="81" y="19"/>
                    <a:pt x="81" y="19"/>
                    <a:pt x="81" y="19"/>
                  </a:cubicBezTo>
                  <a:cubicBezTo>
                    <a:pt x="82" y="18"/>
                    <a:pt x="83" y="18"/>
                    <a:pt x="84" y="18"/>
                  </a:cubicBezTo>
                  <a:cubicBezTo>
                    <a:pt x="85" y="18"/>
                    <a:pt x="86" y="18"/>
                    <a:pt x="87" y="19"/>
                  </a:cubicBezTo>
                  <a:cubicBezTo>
                    <a:pt x="93" y="25"/>
                    <a:pt x="93" y="25"/>
                    <a:pt x="93" y="25"/>
                  </a:cubicBezTo>
                  <a:cubicBezTo>
                    <a:pt x="94" y="26"/>
                    <a:pt x="94" y="29"/>
                    <a:pt x="93" y="31"/>
                  </a:cubicBezTo>
                  <a:cubicBezTo>
                    <a:pt x="89" y="34"/>
                    <a:pt x="89" y="34"/>
                    <a:pt x="89" y="34"/>
                  </a:cubicBezTo>
                  <a:cubicBezTo>
                    <a:pt x="92" y="38"/>
                    <a:pt x="94" y="43"/>
                    <a:pt x="95" y="48"/>
                  </a:cubicBezTo>
                  <a:cubicBezTo>
                    <a:pt x="100" y="48"/>
                    <a:pt x="100" y="48"/>
                    <a:pt x="100" y="48"/>
                  </a:cubicBezTo>
                  <a:cubicBezTo>
                    <a:pt x="102" y="48"/>
                    <a:pt x="104" y="50"/>
                    <a:pt x="104" y="52"/>
                  </a:cubicBezTo>
                  <a:cubicBezTo>
                    <a:pt x="104" y="60"/>
                    <a:pt x="104" y="60"/>
                    <a:pt x="104" y="60"/>
                  </a:cubicBezTo>
                  <a:cubicBezTo>
                    <a:pt x="104" y="62"/>
                    <a:pt x="102" y="64"/>
                    <a:pt x="100" y="64"/>
                  </a:cubicBezTo>
                  <a:cubicBezTo>
                    <a:pt x="95" y="64"/>
                    <a:pt x="95" y="64"/>
                    <a:pt x="95" y="64"/>
                  </a:cubicBezTo>
                  <a:cubicBezTo>
                    <a:pt x="94" y="69"/>
                    <a:pt x="92" y="74"/>
                    <a:pt x="89" y="78"/>
                  </a:cubicBezTo>
                  <a:cubicBezTo>
                    <a:pt x="93" y="81"/>
                    <a:pt x="93" y="81"/>
                    <a:pt x="93" y="81"/>
                  </a:cubicBezTo>
                  <a:cubicBezTo>
                    <a:pt x="94" y="83"/>
                    <a:pt x="94" y="86"/>
                    <a:pt x="93" y="87"/>
                  </a:cubicBezTo>
                  <a:cubicBezTo>
                    <a:pt x="87" y="93"/>
                    <a:pt x="87" y="93"/>
                    <a:pt x="87" y="93"/>
                  </a:cubicBezTo>
                  <a:cubicBezTo>
                    <a:pt x="86" y="94"/>
                    <a:pt x="85" y="94"/>
                    <a:pt x="84" y="94"/>
                  </a:cubicBezTo>
                  <a:cubicBezTo>
                    <a:pt x="83" y="94"/>
                    <a:pt x="82" y="94"/>
                    <a:pt x="81" y="93"/>
                  </a:cubicBezTo>
                  <a:cubicBezTo>
                    <a:pt x="78" y="89"/>
                    <a:pt x="78" y="89"/>
                    <a:pt x="78" y="89"/>
                  </a:cubicBezTo>
                  <a:cubicBezTo>
                    <a:pt x="74" y="92"/>
                    <a:pt x="69" y="94"/>
                    <a:pt x="64" y="95"/>
                  </a:cubicBezTo>
                  <a:cubicBezTo>
                    <a:pt x="64" y="100"/>
                    <a:pt x="64" y="100"/>
                    <a:pt x="64" y="100"/>
                  </a:cubicBezTo>
                  <a:cubicBezTo>
                    <a:pt x="64" y="102"/>
                    <a:pt x="62" y="104"/>
                    <a:pt x="60" y="104"/>
                  </a:cubicBezTo>
                  <a:cubicBezTo>
                    <a:pt x="52" y="104"/>
                    <a:pt x="52" y="104"/>
                    <a:pt x="52" y="104"/>
                  </a:cubicBezTo>
                  <a:cubicBezTo>
                    <a:pt x="50" y="104"/>
                    <a:pt x="48" y="102"/>
                    <a:pt x="48" y="100"/>
                  </a:cubicBezTo>
                  <a:cubicBezTo>
                    <a:pt x="48" y="95"/>
                    <a:pt x="48" y="95"/>
                    <a:pt x="48" y="95"/>
                  </a:cubicBezTo>
                  <a:cubicBezTo>
                    <a:pt x="43" y="94"/>
                    <a:pt x="38" y="92"/>
                    <a:pt x="34" y="89"/>
                  </a:cubicBezTo>
                  <a:cubicBezTo>
                    <a:pt x="31" y="93"/>
                    <a:pt x="31" y="93"/>
                    <a:pt x="31" y="93"/>
                  </a:cubicBezTo>
                  <a:cubicBezTo>
                    <a:pt x="30" y="94"/>
                    <a:pt x="29" y="94"/>
                    <a:pt x="28" y="94"/>
                  </a:cubicBezTo>
                  <a:cubicBezTo>
                    <a:pt x="27" y="94"/>
                    <a:pt x="26" y="94"/>
                    <a:pt x="25" y="93"/>
                  </a:cubicBezTo>
                  <a:cubicBezTo>
                    <a:pt x="19" y="87"/>
                    <a:pt x="19" y="87"/>
                    <a:pt x="19" y="87"/>
                  </a:cubicBezTo>
                  <a:cubicBezTo>
                    <a:pt x="18" y="86"/>
                    <a:pt x="18" y="83"/>
                    <a:pt x="19" y="81"/>
                  </a:cubicBezTo>
                  <a:cubicBezTo>
                    <a:pt x="23" y="78"/>
                    <a:pt x="23" y="78"/>
                    <a:pt x="23" y="78"/>
                  </a:cubicBezTo>
                  <a:cubicBezTo>
                    <a:pt x="20" y="74"/>
                    <a:pt x="18" y="69"/>
                    <a:pt x="17" y="64"/>
                  </a:cubicBezTo>
                  <a:cubicBezTo>
                    <a:pt x="12" y="64"/>
                    <a:pt x="12" y="64"/>
                    <a:pt x="12" y="64"/>
                  </a:cubicBezTo>
                  <a:cubicBezTo>
                    <a:pt x="10" y="64"/>
                    <a:pt x="8" y="62"/>
                    <a:pt x="8" y="60"/>
                  </a:cubicBezTo>
                  <a:cubicBezTo>
                    <a:pt x="8" y="52"/>
                    <a:pt x="8" y="52"/>
                    <a:pt x="8" y="52"/>
                  </a:cubicBezTo>
                  <a:cubicBezTo>
                    <a:pt x="8" y="50"/>
                    <a:pt x="10" y="48"/>
                    <a:pt x="12" y="48"/>
                  </a:cubicBezTo>
                  <a:cubicBezTo>
                    <a:pt x="17" y="48"/>
                    <a:pt x="17" y="48"/>
                    <a:pt x="17" y="48"/>
                  </a:cubicBezTo>
                  <a:cubicBezTo>
                    <a:pt x="18" y="43"/>
                    <a:pt x="20" y="38"/>
                    <a:pt x="23" y="34"/>
                  </a:cubicBezTo>
                  <a:cubicBezTo>
                    <a:pt x="19" y="31"/>
                    <a:pt x="19" y="31"/>
                    <a:pt x="19" y="31"/>
                  </a:cubicBezTo>
                  <a:cubicBezTo>
                    <a:pt x="18" y="29"/>
                    <a:pt x="18" y="26"/>
                    <a:pt x="19" y="25"/>
                  </a:cubicBezTo>
                  <a:cubicBezTo>
                    <a:pt x="25" y="19"/>
                    <a:pt x="25" y="19"/>
                    <a:pt x="25" y="19"/>
                  </a:cubicBezTo>
                  <a:cubicBezTo>
                    <a:pt x="26" y="18"/>
                    <a:pt x="27" y="18"/>
                    <a:pt x="28" y="18"/>
                  </a:cubicBezTo>
                  <a:cubicBezTo>
                    <a:pt x="29" y="18"/>
                    <a:pt x="30" y="18"/>
                    <a:pt x="31" y="19"/>
                  </a:cubicBezTo>
                  <a:cubicBezTo>
                    <a:pt x="34" y="23"/>
                    <a:pt x="34" y="23"/>
                    <a:pt x="34" y="23"/>
                  </a:cubicBezTo>
                  <a:cubicBezTo>
                    <a:pt x="38" y="20"/>
                    <a:pt x="43" y="18"/>
                    <a:pt x="48" y="17"/>
                  </a:cubicBezTo>
                  <a:cubicBezTo>
                    <a:pt x="48" y="12"/>
                    <a:pt x="48" y="12"/>
                    <a:pt x="48" y="12"/>
                  </a:cubicBezTo>
                  <a:cubicBezTo>
                    <a:pt x="48" y="10"/>
                    <a:pt x="50" y="8"/>
                    <a:pt x="52" y="8"/>
                  </a:cubicBezTo>
                  <a:cubicBezTo>
                    <a:pt x="60" y="8"/>
                    <a:pt x="60" y="8"/>
                    <a:pt x="60" y="8"/>
                  </a:cubicBezTo>
                  <a:moveTo>
                    <a:pt x="60" y="0"/>
                  </a:moveTo>
                  <a:cubicBezTo>
                    <a:pt x="52" y="0"/>
                    <a:pt x="52" y="0"/>
                    <a:pt x="52" y="0"/>
                  </a:cubicBezTo>
                  <a:cubicBezTo>
                    <a:pt x="46" y="0"/>
                    <a:pt x="41" y="5"/>
                    <a:pt x="40" y="11"/>
                  </a:cubicBezTo>
                  <a:cubicBezTo>
                    <a:pt x="38" y="11"/>
                    <a:pt x="37" y="12"/>
                    <a:pt x="35" y="13"/>
                  </a:cubicBezTo>
                  <a:cubicBezTo>
                    <a:pt x="33" y="11"/>
                    <a:pt x="31" y="10"/>
                    <a:pt x="28" y="10"/>
                  </a:cubicBezTo>
                  <a:cubicBezTo>
                    <a:pt x="25" y="10"/>
                    <a:pt x="21" y="11"/>
                    <a:pt x="19" y="14"/>
                  </a:cubicBezTo>
                  <a:cubicBezTo>
                    <a:pt x="14" y="19"/>
                    <a:pt x="14" y="19"/>
                    <a:pt x="14" y="19"/>
                  </a:cubicBezTo>
                  <a:cubicBezTo>
                    <a:pt x="11" y="22"/>
                    <a:pt x="10" y="25"/>
                    <a:pt x="10" y="28"/>
                  </a:cubicBezTo>
                  <a:cubicBezTo>
                    <a:pt x="10" y="31"/>
                    <a:pt x="11" y="33"/>
                    <a:pt x="13" y="35"/>
                  </a:cubicBezTo>
                  <a:cubicBezTo>
                    <a:pt x="12" y="37"/>
                    <a:pt x="11" y="38"/>
                    <a:pt x="11" y="40"/>
                  </a:cubicBezTo>
                  <a:cubicBezTo>
                    <a:pt x="5" y="41"/>
                    <a:pt x="0" y="46"/>
                    <a:pt x="0" y="52"/>
                  </a:cubicBezTo>
                  <a:cubicBezTo>
                    <a:pt x="0" y="60"/>
                    <a:pt x="0" y="60"/>
                    <a:pt x="0" y="60"/>
                  </a:cubicBezTo>
                  <a:cubicBezTo>
                    <a:pt x="0" y="66"/>
                    <a:pt x="5" y="71"/>
                    <a:pt x="11" y="72"/>
                  </a:cubicBezTo>
                  <a:cubicBezTo>
                    <a:pt x="11" y="74"/>
                    <a:pt x="12" y="75"/>
                    <a:pt x="13" y="77"/>
                  </a:cubicBezTo>
                  <a:cubicBezTo>
                    <a:pt x="11" y="79"/>
                    <a:pt x="10" y="81"/>
                    <a:pt x="10" y="84"/>
                  </a:cubicBezTo>
                  <a:cubicBezTo>
                    <a:pt x="10" y="87"/>
                    <a:pt x="11" y="91"/>
                    <a:pt x="14" y="93"/>
                  </a:cubicBezTo>
                  <a:cubicBezTo>
                    <a:pt x="19" y="98"/>
                    <a:pt x="19" y="98"/>
                    <a:pt x="19" y="98"/>
                  </a:cubicBezTo>
                  <a:cubicBezTo>
                    <a:pt x="21" y="101"/>
                    <a:pt x="25" y="102"/>
                    <a:pt x="28" y="102"/>
                  </a:cubicBezTo>
                  <a:cubicBezTo>
                    <a:pt x="31" y="102"/>
                    <a:pt x="33" y="101"/>
                    <a:pt x="35" y="99"/>
                  </a:cubicBezTo>
                  <a:cubicBezTo>
                    <a:pt x="37" y="100"/>
                    <a:pt x="38" y="101"/>
                    <a:pt x="40" y="101"/>
                  </a:cubicBezTo>
                  <a:cubicBezTo>
                    <a:pt x="41" y="107"/>
                    <a:pt x="46" y="112"/>
                    <a:pt x="52" y="112"/>
                  </a:cubicBezTo>
                  <a:cubicBezTo>
                    <a:pt x="60" y="112"/>
                    <a:pt x="60" y="112"/>
                    <a:pt x="60" y="112"/>
                  </a:cubicBezTo>
                  <a:cubicBezTo>
                    <a:pt x="66" y="112"/>
                    <a:pt x="71" y="107"/>
                    <a:pt x="72" y="101"/>
                  </a:cubicBezTo>
                  <a:cubicBezTo>
                    <a:pt x="74" y="101"/>
                    <a:pt x="75" y="100"/>
                    <a:pt x="77" y="99"/>
                  </a:cubicBezTo>
                  <a:cubicBezTo>
                    <a:pt x="79" y="101"/>
                    <a:pt x="81" y="102"/>
                    <a:pt x="84" y="102"/>
                  </a:cubicBezTo>
                  <a:cubicBezTo>
                    <a:pt x="87" y="102"/>
                    <a:pt x="91" y="101"/>
                    <a:pt x="93" y="98"/>
                  </a:cubicBezTo>
                  <a:cubicBezTo>
                    <a:pt x="98" y="93"/>
                    <a:pt x="98" y="93"/>
                    <a:pt x="98" y="93"/>
                  </a:cubicBezTo>
                  <a:cubicBezTo>
                    <a:pt x="101" y="91"/>
                    <a:pt x="102" y="87"/>
                    <a:pt x="102" y="84"/>
                  </a:cubicBezTo>
                  <a:cubicBezTo>
                    <a:pt x="102" y="81"/>
                    <a:pt x="101" y="79"/>
                    <a:pt x="99" y="77"/>
                  </a:cubicBezTo>
                  <a:cubicBezTo>
                    <a:pt x="100" y="75"/>
                    <a:pt x="101" y="74"/>
                    <a:pt x="101" y="72"/>
                  </a:cubicBezTo>
                  <a:cubicBezTo>
                    <a:pt x="107" y="71"/>
                    <a:pt x="112" y="66"/>
                    <a:pt x="112" y="60"/>
                  </a:cubicBezTo>
                  <a:cubicBezTo>
                    <a:pt x="112" y="52"/>
                    <a:pt x="112" y="52"/>
                    <a:pt x="112" y="52"/>
                  </a:cubicBezTo>
                  <a:cubicBezTo>
                    <a:pt x="112" y="46"/>
                    <a:pt x="107" y="41"/>
                    <a:pt x="101" y="40"/>
                  </a:cubicBezTo>
                  <a:cubicBezTo>
                    <a:pt x="101" y="38"/>
                    <a:pt x="100" y="37"/>
                    <a:pt x="99" y="35"/>
                  </a:cubicBezTo>
                  <a:cubicBezTo>
                    <a:pt x="101" y="33"/>
                    <a:pt x="102" y="31"/>
                    <a:pt x="102" y="28"/>
                  </a:cubicBezTo>
                  <a:cubicBezTo>
                    <a:pt x="102" y="25"/>
                    <a:pt x="101" y="22"/>
                    <a:pt x="98" y="19"/>
                  </a:cubicBezTo>
                  <a:cubicBezTo>
                    <a:pt x="93" y="14"/>
                    <a:pt x="93" y="14"/>
                    <a:pt x="93" y="14"/>
                  </a:cubicBezTo>
                  <a:cubicBezTo>
                    <a:pt x="91" y="11"/>
                    <a:pt x="87" y="10"/>
                    <a:pt x="84" y="10"/>
                  </a:cubicBezTo>
                  <a:cubicBezTo>
                    <a:pt x="81" y="10"/>
                    <a:pt x="79" y="11"/>
                    <a:pt x="77" y="13"/>
                  </a:cubicBezTo>
                  <a:cubicBezTo>
                    <a:pt x="75" y="12"/>
                    <a:pt x="74" y="11"/>
                    <a:pt x="72" y="11"/>
                  </a:cubicBezTo>
                  <a:cubicBezTo>
                    <a:pt x="71" y="5"/>
                    <a:pt x="66"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72" name="Freeform 94"/>
            <p:cNvSpPr>
              <a:spLocks noEditPoints="1"/>
            </p:cNvSpPr>
            <p:nvPr>
              <p:custDataLst>
                <p:tags r:id="rId28"/>
              </p:custDataLst>
            </p:nvPr>
          </p:nvSpPr>
          <p:spPr bwMode="auto">
            <a:xfrm>
              <a:off x="1573214" y="3011488"/>
              <a:ext cx="138113" cy="139700"/>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4 h 52"/>
                <a:gd name="T12" fmla="*/ 4 w 52"/>
                <a:gd name="T13" fmla="*/ 26 h 52"/>
                <a:gd name="T14" fmla="*/ 26 w 52"/>
                <a:gd name="T15" fmla="*/ 48 h 52"/>
                <a:gd name="T16" fmla="*/ 48 w 52"/>
                <a:gd name="T17" fmla="*/ 26 h 52"/>
                <a:gd name="T18" fmla="*/ 26 w 52"/>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2"/>
                    <a:pt x="12" y="0"/>
                    <a:pt x="26" y="0"/>
                  </a:cubicBezTo>
                  <a:cubicBezTo>
                    <a:pt x="40" y="0"/>
                    <a:pt x="52" y="12"/>
                    <a:pt x="52" y="26"/>
                  </a:cubicBezTo>
                  <a:cubicBezTo>
                    <a:pt x="52" y="40"/>
                    <a:pt x="40" y="52"/>
                    <a:pt x="26" y="52"/>
                  </a:cubicBezTo>
                  <a:close/>
                  <a:moveTo>
                    <a:pt x="26" y="4"/>
                  </a:moveTo>
                  <a:cubicBezTo>
                    <a:pt x="14" y="4"/>
                    <a:pt x="4" y="14"/>
                    <a:pt x="4" y="26"/>
                  </a:cubicBezTo>
                  <a:cubicBezTo>
                    <a:pt x="4" y="38"/>
                    <a:pt x="14" y="48"/>
                    <a:pt x="26" y="48"/>
                  </a:cubicBezTo>
                  <a:cubicBezTo>
                    <a:pt x="38" y="48"/>
                    <a:pt x="48" y="38"/>
                    <a:pt x="48" y="26"/>
                  </a:cubicBezTo>
                  <a:cubicBezTo>
                    <a:pt x="48" y="14"/>
                    <a:pt x="38" y="4"/>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73" name="Freeform 95"/>
            <p:cNvSpPr>
              <a:spLocks noEditPoints="1"/>
            </p:cNvSpPr>
            <p:nvPr>
              <p:custDataLst>
                <p:tags r:id="rId29"/>
              </p:custDataLst>
            </p:nvPr>
          </p:nvSpPr>
          <p:spPr bwMode="auto">
            <a:xfrm>
              <a:off x="1604964" y="3043238"/>
              <a:ext cx="74613" cy="74613"/>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grpSp>
      <p:grpSp>
        <p:nvGrpSpPr>
          <p:cNvPr id="74" name="Group 73"/>
          <p:cNvGrpSpPr/>
          <p:nvPr>
            <p:custDataLst>
              <p:tags r:id="rId30"/>
            </p:custDataLst>
          </p:nvPr>
        </p:nvGrpSpPr>
        <p:grpSpPr>
          <a:xfrm>
            <a:off x="6861332" y="4598463"/>
            <a:ext cx="538114" cy="599601"/>
            <a:chOff x="9264650" y="2270125"/>
            <a:chExt cx="2070101" cy="2306638"/>
          </a:xfrm>
          <a:solidFill>
            <a:sysClr val="window" lastClr="FFFFFF"/>
          </a:solidFill>
        </p:grpSpPr>
        <p:sp>
          <p:nvSpPr>
            <p:cNvPr id="75" name="Freeform 28"/>
            <p:cNvSpPr>
              <a:spLocks noEditPoints="1"/>
            </p:cNvSpPr>
            <p:nvPr>
              <p:custDataLst>
                <p:tags r:id="rId31"/>
              </p:custDataLst>
            </p:nvPr>
          </p:nvSpPr>
          <p:spPr bwMode="auto">
            <a:xfrm>
              <a:off x="10460038" y="2719388"/>
              <a:ext cx="874713" cy="1141413"/>
            </a:xfrm>
            <a:custGeom>
              <a:avLst/>
              <a:gdLst>
                <a:gd name="T0" fmla="*/ 213 w 232"/>
                <a:gd name="T1" fmla="*/ 303 h 303"/>
                <a:gd name="T2" fmla="*/ 0 w 232"/>
                <a:gd name="T3" fmla="*/ 212 h 303"/>
                <a:gd name="T4" fmla="*/ 92 w 232"/>
                <a:gd name="T5" fmla="*/ 0 h 303"/>
                <a:gd name="T6" fmla="*/ 102 w 232"/>
                <a:gd name="T7" fmla="*/ 5 h 303"/>
                <a:gd name="T8" fmla="*/ 232 w 232"/>
                <a:gd name="T9" fmla="*/ 211 h 303"/>
                <a:gd name="T10" fmla="*/ 217 w 232"/>
                <a:gd name="T11" fmla="*/ 293 h 303"/>
                <a:gd name="T12" fmla="*/ 213 w 232"/>
                <a:gd name="T13" fmla="*/ 303 h 303"/>
                <a:gd name="T14" fmla="*/ 27 w 232"/>
                <a:gd name="T15" fmla="*/ 202 h 303"/>
                <a:gd name="T16" fmla="*/ 201 w 232"/>
                <a:gd name="T17" fmla="*/ 276 h 303"/>
                <a:gd name="T18" fmla="*/ 212 w 232"/>
                <a:gd name="T19" fmla="*/ 211 h 303"/>
                <a:gd name="T20" fmla="*/ 102 w 232"/>
                <a:gd name="T21" fmla="*/ 27 h 303"/>
                <a:gd name="T22" fmla="*/ 27 w 232"/>
                <a:gd name="T23" fmla="*/ 2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303">
                  <a:moveTo>
                    <a:pt x="213" y="303"/>
                  </a:moveTo>
                  <a:cubicBezTo>
                    <a:pt x="0" y="212"/>
                    <a:pt x="0" y="212"/>
                    <a:pt x="0" y="212"/>
                  </a:cubicBezTo>
                  <a:cubicBezTo>
                    <a:pt x="92" y="0"/>
                    <a:pt x="92" y="0"/>
                    <a:pt x="92" y="0"/>
                  </a:cubicBezTo>
                  <a:cubicBezTo>
                    <a:pt x="102" y="5"/>
                    <a:pt x="102" y="5"/>
                    <a:pt x="102" y="5"/>
                  </a:cubicBezTo>
                  <a:cubicBezTo>
                    <a:pt x="181" y="42"/>
                    <a:pt x="232" y="123"/>
                    <a:pt x="232" y="211"/>
                  </a:cubicBezTo>
                  <a:cubicBezTo>
                    <a:pt x="232" y="239"/>
                    <a:pt x="227" y="267"/>
                    <a:pt x="217" y="293"/>
                  </a:cubicBezTo>
                  <a:lnTo>
                    <a:pt x="213" y="303"/>
                  </a:lnTo>
                  <a:close/>
                  <a:moveTo>
                    <a:pt x="27" y="202"/>
                  </a:moveTo>
                  <a:cubicBezTo>
                    <a:pt x="201" y="276"/>
                    <a:pt x="201" y="276"/>
                    <a:pt x="201" y="276"/>
                  </a:cubicBezTo>
                  <a:cubicBezTo>
                    <a:pt x="208" y="255"/>
                    <a:pt x="212" y="233"/>
                    <a:pt x="212" y="211"/>
                  </a:cubicBezTo>
                  <a:cubicBezTo>
                    <a:pt x="212" y="134"/>
                    <a:pt x="169" y="63"/>
                    <a:pt x="102" y="27"/>
                  </a:cubicBezTo>
                  <a:lnTo>
                    <a:pt x="27"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76" name="Freeform 29"/>
            <p:cNvSpPr>
              <a:spLocks noEditPoints="1"/>
            </p:cNvSpPr>
            <p:nvPr>
              <p:custDataLst>
                <p:tags r:id="rId32"/>
              </p:custDataLst>
            </p:nvPr>
          </p:nvSpPr>
          <p:spPr bwMode="auto">
            <a:xfrm>
              <a:off x="9264650" y="2568575"/>
              <a:ext cx="1963738" cy="2008188"/>
            </a:xfrm>
            <a:custGeom>
              <a:avLst/>
              <a:gdLst>
                <a:gd name="T0" fmla="*/ 271 w 521"/>
                <a:gd name="T1" fmla="*/ 533 h 533"/>
                <a:gd name="T2" fmla="*/ 0 w 521"/>
                <a:gd name="T3" fmla="*/ 263 h 533"/>
                <a:gd name="T4" fmla="*/ 194 w 521"/>
                <a:gd name="T5" fmla="*/ 3 h 533"/>
                <a:gd name="T6" fmla="*/ 204 w 521"/>
                <a:gd name="T7" fmla="*/ 0 h 533"/>
                <a:gd name="T8" fmla="*/ 272 w 521"/>
                <a:gd name="T9" fmla="*/ 262 h 533"/>
                <a:gd name="T10" fmla="*/ 521 w 521"/>
                <a:gd name="T11" fmla="*/ 368 h 533"/>
                <a:gd name="T12" fmla="*/ 516 w 521"/>
                <a:gd name="T13" fmla="*/ 377 h 533"/>
                <a:gd name="T14" fmla="*/ 271 w 521"/>
                <a:gd name="T15" fmla="*/ 533 h 533"/>
                <a:gd name="T16" fmla="*/ 190 w 521"/>
                <a:gd name="T17" fmla="*/ 26 h 533"/>
                <a:gd name="T18" fmla="*/ 20 w 521"/>
                <a:gd name="T19" fmla="*/ 263 h 533"/>
                <a:gd name="T20" fmla="*/ 271 w 521"/>
                <a:gd name="T21" fmla="*/ 513 h 533"/>
                <a:gd name="T22" fmla="*/ 494 w 521"/>
                <a:gd name="T23" fmla="*/ 378 h 533"/>
                <a:gd name="T24" fmla="*/ 255 w 521"/>
                <a:gd name="T25" fmla="*/ 276 h 533"/>
                <a:gd name="T26" fmla="*/ 190 w 521"/>
                <a:gd name="T27" fmla="*/ 2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533">
                  <a:moveTo>
                    <a:pt x="271" y="533"/>
                  </a:moveTo>
                  <a:cubicBezTo>
                    <a:pt x="122" y="533"/>
                    <a:pt x="0" y="412"/>
                    <a:pt x="0" y="263"/>
                  </a:cubicBezTo>
                  <a:cubicBezTo>
                    <a:pt x="0" y="144"/>
                    <a:pt x="80" y="37"/>
                    <a:pt x="194" y="3"/>
                  </a:cubicBezTo>
                  <a:cubicBezTo>
                    <a:pt x="204" y="0"/>
                    <a:pt x="204" y="0"/>
                    <a:pt x="204" y="0"/>
                  </a:cubicBezTo>
                  <a:cubicBezTo>
                    <a:pt x="272" y="262"/>
                    <a:pt x="272" y="262"/>
                    <a:pt x="272" y="262"/>
                  </a:cubicBezTo>
                  <a:cubicBezTo>
                    <a:pt x="521" y="368"/>
                    <a:pt x="521" y="368"/>
                    <a:pt x="521" y="368"/>
                  </a:cubicBezTo>
                  <a:cubicBezTo>
                    <a:pt x="516" y="377"/>
                    <a:pt x="516" y="377"/>
                    <a:pt x="516" y="377"/>
                  </a:cubicBezTo>
                  <a:cubicBezTo>
                    <a:pt x="472" y="472"/>
                    <a:pt x="376" y="533"/>
                    <a:pt x="271" y="533"/>
                  </a:cubicBezTo>
                  <a:close/>
                  <a:moveTo>
                    <a:pt x="190" y="26"/>
                  </a:moveTo>
                  <a:cubicBezTo>
                    <a:pt x="89" y="60"/>
                    <a:pt x="20" y="156"/>
                    <a:pt x="20" y="263"/>
                  </a:cubicBezTo>
                  <a:cubicBezTo>
                    <a:pt x="20" y="401"/>
                    <a:pt x="133" y="513"/>
                    <a:pt x="271" y="513"/>
                  </a:cubicBezTo>
                  <a:cubicBezTo>
                    <a:pt x="364" y="513"/>
                    <a:pt x="451" y="460"/>
                    <a:pt x="494" y="378"/>
                  </a:cubicBezTo>
                  <a:cubicBezTo>
                    <a:pt x="255" y="276"/>
                    <a:pt x="255" y="276"/>
                    <a:pt x="255" y="276"/>
                  </a:cubicBezTo>
                  <a:lnTo>
                    <a:pt x="19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77" name="Freeform 30"/>
            <p:cNvSpPr>
              <a:spLocks noEditPoints="1"/>
            </p:cNvSpPr>
            <p:nvPr>
              <p:custDataLst>
                <p:tags r:id="rId33"/>
              </p:custDataLst>
            </p:nvPr>
          </p:nvSpPr>
          <p:spPr bwMode="auto">
            <a:xfrm>
              <a:off x="10055225" y="2270125"/>
              <a:ext cx="796925" cy="1222375"/>
            </a:xfrm>
            <a:custGeom>
              <a:avLst/>
              <a:gdLst>
                <a:gd name="T0" fmla="*/ 82 w 211"/>
                <a:gd name="T1" fmla="*/ 324 h 324"/>
                <a:gd name="T2" fmla="*/ 0 w 211"/>
                <a:gd name="T3" fmla="*/ 10 h 324"/>
                <a:gd name="T4" fmla="*/ 10 w 211"/>
                <a:gd name="T5" fmla="*/ 8 h 324"/>
                <a:gd name="T6" fmla="*/ 81 w 211"/>
                <a:gd name="T7" fmla="*/ 0 h 324"/>
                <a:gd name="T8" fmla="*/ 201 w 211"/>
                <a:gd name="T9" fmla="*/ 23 h 324"/>
                <a:gd name="T10" fmla="*/ 211 w 211"/>
                <a:gd name="T11" fmla="*/ 27 h 324"/>
                <a:gd name="T12" fmla="*/ 82 w 211"/>
                <a:gd name="T13" fmla="*/ 324 h 324"/>
                <a:gd name="T14" fmla="*/ 25 w 211"/>
                <a:gd name="T15" fmla="*/ 26 h 324"/>
                <a:gd name="T16" fmla="*/ 86 w 211"/>
                <a:gd name="T17" fmla="*/ 263 h 324"/>
                <a:gd name="T18" fmla="*/ 184 w 211"/>
                <a:gd name="T19" fmla="*/ 38 h 324"/>
                <a:gd name="T20" fmla="*/ 81 w 211"/>
                <a:gd name="T21" fmla="*/ 20 h 324"/>
                <a:gd name="T22" fmla="*/ 25 w 211"/>
                <a:gd name="T23" fmla="*/ 2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324">
                  <a:moveTo>
                    <a:pt x="82" y="324"/>
                  </a:moveTo>
                  <a:cubicBezTo>
                    <a:pt x="0" y="10"/>
                    <a:pt x="0" y="10"/>
                    <a:pt x="0" y="10"/>
                  </a:cubicBezTo>
                  <a:cubicBezTo>
                    <a:pt x="10" y="8"/>
                    <a:pt x="10" y="8"/>
                    <a:pt x="10" y="8"/>
                  </a:cubicBezTo>
                  <a:cubicBezTo>
                    <a:pt x="34" y="3"/>
                    <a:pt x="58" y="0"/>
                    <a:pt x="81" y="0"/>
                  </a:cubicBezTo>
                  <a:cubicBezTo>
                    <a:pt x="123" y="0"/>
                    <a:pt x="163" y="8"/>
                    <a:pt x="201" y="23"/>
                  </a:cubicBezTo>
                  <a:cubicBezTo>
                    <a:pt x="211" y="27"/>
                    <a:pt x="211" y="27"/>
                    <a:pt x="211" y="27"/>
                  </a:cubicBezTo>
                  <a:lnTo>
                    <a:pt x="82" y="324"/>
                  </a:lnTo>
                  <a:close/>
                  <a:moveTo>
                    <a:pt x="25" y="26"/>
                  </a:moveTo>
                  <a:cubicBezTo>
                    <a:pt x="86" y="263"/>
                    <a:pt x="86" y="263"/>
                    <a:pt x="86" y="263"/>
                  </a:cubicBezTo>
                  <a:cubicBezTo>
                    <a:pt x="184" y="38"/>
                    <a:pt x="184" y="38"/>
                    <a:pt x="184" y="38"/>
                  </a:cubicBezTo>
                  <a:cubicBezTo>
                    <a:pt x="151" y="26"/>
                    <a:pt x="117" y="20"/>
                    <a:pt x="81" y="20"/>
                  </a:cubicBezTo>
                  <a:cubicBezTo>
                    <a:pt x="62" y="20"/>
                    <a:pt x="43" y="22"/>
                    <a:pt x="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78" name="Freeform 52"/>
          <p:cNvSpPr>
            <a:spLocks noEditPoints="1"/>
          </p:cNvSpPr>
          <p:nvPr>
            <p:custDataLst>
              <p:tags r:id="rId34"/>
            </p:custDataLst>
          </p:nvPr>
        </p:nvSpPr>
        <p:spPr bwMode="auto">
          <a:xfrm>
            <a:off x="4603006" y="4690338"/>
            <a:ext cx="558177" cy="428368"/>
          </a:xfrm>
          <a:custGeom>
            <a:avLst/>
            <a:gdLst>
              <a:gd name="T0" fmla="*/ 113 w 128"/>
              <a:gd name="T1" fmla="*/ 0 h 98"/>
              <a:gd name="T2" fmla="*/ 98 w 128"/>
              <a:gd name="T3" fmla="*/ 15 h 98"/>
              <a:gd name="T4" fmla="*/ 103 w 128"/>
              <a:gd name="T5" fmla="*/ 26 h 98"/>
              <a:gd name="T6" fmla="*/ 84 w 128"/>
              <a:gd name="T7" fmla="*/ 54 h 98"/>
              <a:gd name="T8" fmla="*/ 79 w 128"/>
              <a:gd name="T9" fmla="*/ 52 h 98"/>
              <a:gd name="T10" fmla="*/ 66 w 128"/>
              <a:gd name="T11" fmla="*/ 60 h 98"/>
              <a:gd name="T12" fmla="*/ 55 w 128"/>
              <a:gd name="T13" fmla="*/ 54 h 98"/>
              <a:gd name="T14" fmla="*/ 56 w 128"/>
              <a:gd name="T15" fmla="*/ 49 h 98"/>
              <a:gd name="T16" fmla="*/ 41 w 128"/>
              <a:gd name="T17" fmla="*/ 34 h 98"/>
              <a:gd name="T18" fmla="*/ 26 w 128"/>
              <a:gd name="T19" fmla="*/ 49 h 98"/>
              <a:gd name="T20" fmla="*/ 31 w 128"/>
              <a:gd name="T21" fmla="*/ 60 h 98"/>
              <a:gd name="T22" fmla="*/ 23 w 128"/>
              <a:gd name="T23" fmla="*/ 70 h 98"/>
              <a:gd name="T24" fmla="*/ 15 w 128"/>
              <a:gd name="T25" fmla="*/ 68 h 98"/>
              <a:gd name="T26" fmla="*/ 0 w 128"/>
              <a:gd name="T27" fmla="*/ 83 h 98"/>
              <a:gd name="T28" fmla="*/ 15 w 128"/>
              <a:gd name="T29" fmla="*/ 98 h 98"/>
              <a:gd name="T30" fmla="*/ 30 w 128"/>
              <a:gd name="T31" fmla="*/ 83 h 98"/>
              <a:gd name="T32" fmla="*/ 26 w 128"/>
              <a:gd name="T33" fmla="*/ 73 h 98"/>
              <a:gd name="T34" fmla="*/ 34 w 128"/>
              <a:gd name="T35" fmla="*/ 62 h 98"/>
              <a:gd name="T36" fmla="*/ 41 w 128"/>
              <a:gd name="T37" fmla="*/ 64 h 98"/>
              <a:gd name="T38" fmla="*/ 53 w 128"/>
              <a:gd name="T39" fmla="*/ 57 h 98"/>
              <a:gd name="T40" fmla="*/ 64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8 h 98"/>
              <a:gd name="T52" fmla="*/ 113 w 128"/>
              <a:gd name="T53" fmla="*/ 30 h 98"/>
              <a:gd name="T54" fmla="*/ 128 w 128"/>
              <a:gd name="T55" fmla="*/ 15 h 98"/>
              <a:gd name="T56" fmla="*/ 113 w 128"/>
              <a:gd name="T57" fmla="*/ 0 h 98"/>
              <a:gd name="T58" fmla="*/ 15 w 128"/>
              <a:gd name="T59" fmla="*/ 90 h 98"/>
              <a:gd name="T60" fmla="*/ 7 w 128"/>
              <a:gd name="T61" fmla="*/ 83 h 98"/>
              <a:gd name="T62" fmla="*/ 15 w 128"/>
              <a:gd name="T63" fmla="*/ 75 h 98"/>
              <a:gd name="T64" fmla="*/ 22 w 128"/>
              <a:gd name="T65" fmla="*/ 83 h 98"/>
              <a:gd name="T66" fmla="*/ 15 w 128"/>
              <a:gd name="T67" fmla="*/ 90 h 98"/>
              <a:gd name="T68" fmla="*/ 41 w 128"/>
              <a:gd name="T69" fmla="*/ 56 h 98"/>
              <a:gd name="T70" fmla="*/ 34 w 128"/>
              <a:gd name="T71" fmla="*/ 49 h 98"/>
              <a:gd name="T72" fmla="*/ 41 w 128"/>
              <a:gd name="T73" fmla="*/ 41 h 98"/>
              <a:gd name="T74" fmla="*/ 49 w 128"/>
              <a:gd name="T75" fmla="*/ 49 h 98"/>
              <a:gd name="T76" fmla="*/ 41 w 128"/>
              <a:gd name="T77" fmla="*/ 56 h 98"/>
              <a:gd name="T78" fmla="*/ 79 w 128"/>
              <a:gd name="T79" fmla="*/ 75 h 98"/>
              <a:gd name="T80" fmla="*/ 71 w 128"/>
              <a:gd name="T81" fmla="*/ 68 h 98"/>
              <a:gd name="T82" fmla="*/ 79 w 128"/>
              <a:gd name="T83" fmla="*/ 60 h 98"/>
              <a:gd name="T84" fmla="*/ 86 w 128"/>
              <a:gd name="T85" fmla="*/ 68 h 98"/>
              <a:gd name="T86" fmla="*/ 79 w 128"/>
              <a:gd name="T87" fmla="*/ 75 h 98"/>
              <a:gd name="T88" fmla="*/ 113 w 128"/>
              <a:gd name="T89" fmla="*/ 22 h 98"/>
              <a:gd name="T90" fmla="*/ 105 w 128"/>
              <a:gd name="T91" fmla="*/ 15 h 98"/>
              <a:gd name="T92" fmla="*/ 113 w 128"/>
              <a:gd name="T93" fmla="*/ 7 h 98"/>
              <a:gd name="T94" fmla="*/ 120 w 128"/>
              <a:gd name="T95" fmla="*/ 15 h 98"/>
              <a:gd name="T96" fmla="*/ 113 w 128"/>
              <a:gd name="T97"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4" y="0"/>
                  <a:pt x="98" y="7"/>
                  <a:pt x="98" y="15"/>
                </a:cubicBezTo>
                <a:cubicBezTo>
                  <a:pt x="98" y="19"/>
                  <a:pt x="100" y="23"/>
                  <a:pt x="103" y="26"/>
                </a:cubicBezTo>
                <a:cubicBezTo>
                  <a:pt x="84" y="54"/>
                  <a:pt x="84" y="54"/>
                  <a:pt x="84" y="54"/>
                </a:cubicBezTo>
                <a:cubicBezTo>
                  <a:pt x="83" y="53"/>
                  <a:pt x="81" y="52"/>
                  <a:pt x="79" y="52"/>
                </a:cubicBezTo>
                <a:cubicBezTo>
                  <a:pt x="73" y="52"/>
                  <a:pt x="68" y="56"/>
                  <a:pt x="66" y="60"/>
                </a:cubicBezTo>
                <a:cubicBezTo>
                  <a:pt x="55" y="54"/>
                  <a:pt x="55" y="54"/>
                  <a:pt x="55" y="54"/>
                </a:cubicBezTo>
                <a:cubicBezTo>
                  <a:pt x="56" y="53"/>
                  <a:pt x="56" y="51"/>
                  <a:pt x="56" y="49"/>
                </a:cubicBezTo>
                <a:cubicBezTo>
                  <a:pt x="56" y="40"/>
                  <a:pt x="49" y="34"/>
                  <a:pt x="41" y="34"/>
                </a:cubicBezTo>
                <a:cubicBezTo>
                  <a:pt x="33" y="34"/>
                  <a:pt x="26" y="40"/>
                  <a:pt x="26" y="49"/>
                </a:cubicBezTo>
                <a:cubicBezTo>
                  <a:pt x="26" y="53"/>
                  <a:pt x="28" y="57"/>
                  <a:pt x="31" y="60"/>
                </a:cubicBezTo>
                <a:cubicBezTo>
                  <a:pt x="23" y="70"/>
                  <a:pt x="23" y="70"/>
                  <a:pt x="23" y="70"/>
                </a:cubicBezTo>
                <a:cubicBezTo>
                  <a:pt x="21" y="69"/>
                  <a:pt x="18" y="68"/>
                  <a:pt x="15" y="68"/>
                </a:cubicBezTo>
                <a:cubicBezTo>
                  <a:pt x="6" y="68"/>
                  <a:pt x="0" y="74"/>
                  <a:pt x="0" y="83"/>
                </a:cubicBezTo>
                <a:cubicBezTo>
                  <a:pt x="0" y="91"/>
                  <a:pt x="6" y="98"/>
                  <a:pt x="15" y="98"/>
                </a:cubicBezTo>
                <a:cubicBezTo>
                  <a:pt x="23" y="98"/>
                  <a:pt x="30" y="91"/>
                  <a:pt x="30" y="83"/>
                </a:cubicBezTo>
                <a:cubicBezTo>
                  <a:pt x="30" y="79"/>
                  <a:pt x="28" y="76"/>
                  <a:pt x="26" y="73"/>
                </a:cubicBezTo>
                <a:cubicBezTo>
                  <a:pt x="34" y="62"/>
                  <a:pt x="34" y="62"/>
                  <a:pt x="34" y="62"/>
                </a:cubicBezTo>
                <a:cubicBezTo>
                  <a:pt x="36" y="63"/>
                  <a:pt x="39" y="64"/>
                  <a:pt x="41" y="64"/>
                </a:cubicBezTo>
                <a:cubicBezTo>
                  <a:pt x="46" y="64"/>
                  <a:pt x="51" y="61"/>
                  <a:pt x="53" y="57"/>
                </a:cubicBezTo>
                <a:cubicBezTo>
                  <a:pt x="64" y="64"/>
                  <a:pt x="64" y="64"/>
                  <a:pt x="64" y="64"/>
                </a:cubicBezTo>
                <a:cubicBezTo>
                  <a:pt x="64" y="65"/>
                  <a:pt x="64" y="66"/>
                  <a:pt x="64" y="68"/>
                </a:cubicBezTo>
                <a:cubicBezTo>
                  <a:pt x="64" y="76"/>
                  <a:pt x="70" y="83"/>
                  <a:pt x="79" y="83"/>
                </a:cubicBezTo>
                <a:cubicBezTo>
                  <a:pt x="87" y="83"/>
                  <a:pt x="94" y="76"/>
                  <a:pt x="94" y="68"/>
                </a:cubicBezTo>
                <a:cubicBezTo>
                  <a:pt x="94" y="63"/>
                  <a:pt x="91" y="58"/>
                  <a:pt x="88" y="56"/>
                </a:cubicBezTo>
                <a:cubicBezTo>
                  <a:pt x="106" y="28"/>
                  <a:pt x="106" y="28"/>
                  <a:pt x="106" y="28"/>
                </a:cubicBezTo>
                <a:cubicBezTo>
                  <a:pt x="108" y="29"/>
                  <a:pt x="110" y="30"/>
                  <a:pt x="113" y="30"/>
                </a:cubicBezTo>
                <a:cubicBezTo>
                  <a:pt x="121" y="30"/>
                  <a:pt x="128" y="23"/>
                  <a:pt x="128" y="15"/>
                </a:cubicBezTo>
                <a:cubicBezTo>
                  <a:pt x="128" y="7"/>
                  <a:pt x="121" y="0"/>
                  <a:pt x="113" y="0"/>
                </a:cubicBezTo>
                <a:close/>
                <a:moveTo>
                  <a:pt x="15" y="90"/>
                </a:moveTo>
                <a:cubicBezTo>
                  <a:pt x="11" y="90"/>
                  <a:pt x="7" y="87"/>
                  <a:pt x="7" y="83"/>
                </a:cubicBezTo>
                <a:cubicBezTo>
                  <a:pt x="7" y="78"/>
                  <a:pt x="11" y="75"/>
                  <a:pt x="15" y="75"/>
                </a:cubicBezTo>
                <a:cubicBezTo>
                  <a:pt x="19" y="75"/>
                  <a:pt x="22" y="78"/>
                  <a:pt x="22" y="83"/>
                </a:cubicBezTo>
                <a:cubicBezTo>
                  <a:pt x="22" y="87"/>
                  <a:pt x="19" y="90"/>
                  <a:pt x="15" y="90"/>
                </a:cubicBezTo>
                <a:close/>
                <a:moveTo>
                  <a:pt x="41" y="56"/>
                </a:moveTo>
                <a:cubicBezTo>
                  <a:pt x="37" y="56"/>
                  <a:pt x="34" y="53"/>
                  <a:pt x="34" y="49"/>
                </a:cubicBezTo>
                <a:cubicBezTo>
                  <a:pt x="34" y="45"/>
                  <a:pt x="37" y="41"/>
                  <a:pt x="41" y="41"/>
                </a:cubicBezTo>
                <a:cubicBezTo>
                  <a:pt x="45" y="41"/>
                  <a:pt x="49" y="45"/>
                  <a:pt x="49" y="49"/>
                </a:cubicBezTo>
                <a:cubicBezTo>
                  <a:pt x="49" y="53"/>
                  <a:pt x="45" y="56"/>
                  <a:pt x="41" y="56"/>
                </a:cubicBezTo>
                <a:close/>
                <a:moveTo>
                  <a:pt x="79" y="75"/>
                </a:moveTo>
                <a:cubicBezTo>
                  <a:pt x="75" y="75"/>
                  <a:pt x="71" y="72"/>
                  <a:pt x="71" y="68"/>
                </a:cubicBezTo>
                <a:cubicBezTo>
                  <a:pt x="71" y="63"/>
                  <a:pt x="75" y="60"/>
                  <a:pt x="79" y="60"/>
                </a:cubicBezTo>
                <a:cubicBezTo>
                  <a:pt x="83" y="60"/>
                  <a:pt x="86" y="63"/>
                  <a:pt x="86" y="68"/>
                </a:cubicBezTo>
                <a:cubicBezTo>
                  <a:pt x="86" y="72"/>
                  <a:pt x="83" y="75"/>
                  <a:pt x="79" y="75"/>
                </a:cubicBezTo>
                <a:close/>
                <a:moveTo>
                  <a:pt x="113" y="22"/>
                </a:moveTo>
                <a:cubicBezTo>
                  <a:pt x="108" y="22"/>
                  <a:pt x="105" y="19"/>
                  <a:pt x="105" y="15"/>
                </a:cubicBezTo>
                <a:cubicBezTo>
                  <a:pt x="105" y="11"/>
                  <a:pt x="108" y="7"/>
                  <a:pt x="113" y="7"/>
                </a:cubicBezTo>
                <a:cubicBezTo>
                  <a:pt x="117" y="7"/>
                  <a:pt x="120" y="11"/>
                  <a:pt x="120" y="15"/>
                </a:cubicBezTo>
                <a:cubicBezTo>
                  <a:pt x="120" y="19"/>
                  <a:pt x="117" y="22"/>
                  <a:pt x="113" y="22"/>
                </a:cubicBezTo>
                <a:close/>
              </a:path>
            </a:pathLst>
          </a:custGeom>
          <a:solidFill>
            <a:sysClr val="window" lastClr="FFFFFF"/>
          </a:solidFill>
          <a:ln>
            <a:noFill/>
          </a:ln>
        </p:spPr>
        <p:txBody>
          <a:bodyPr vert="horz" wrap="square" lIns="91440" tIns="45720" rIns="91440" bIns="45720" numCol="1" anchor="t" anchorCtr="0" compatLnSpc="1"/>
          <a:p>
            <a:endParaRPr lang="id-ID">
              <a:latin typeface="Arial" panose="020B0604020202090204" pitchFamily="34" charset="0"/>
              <a:ea typeface="微软雅黑" panose="020B0503020204020204" pitchFamily="34" charset="-122"/>
              <a:sym typeface="Arial" panose="020B0604020202090204" pitchFamily="34" charset="0"/>
            </a:endParaRPr>
          </a:p>
        </p:txBody>
      </p:sp>
      <p:sp>
        <p:nvSpPr>
          <p:cNvPr id="3" name="圆角矩形 2"/>
          <p:cNvSpPr/>
          <p:nvPr/>
        </p:nvSpPr>
        <p:spPr>
          <a:xfrm>
            <a:off x="3178175" y="2511425"/>
            <a:ext cx="681990" cy="7200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15</a:t>
            </a:r>
            <a:r>
              <a:rPr lang="zh-CN" altLang="en-US"/>
              <a:t>人</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sym typeface="+mn-ea"/>
              </a:rPr>
              <a:t>团队的拼搏瞬间</a:t>
            </a:r>
            <a:endParaRPr lang="zh-CN" altLang="en-US" sz="2400" dirty="0">
              <a:solidFill>
                <a:schemeClr val="accent1"/>
              </a:solidFill>
              <a:sym typeface="+mn-ea"/>
            </a:endParaRPr>
          </a:p>
        </p:txBody>
      </p:sp>
      <p:pic>
        <p:nvPicPr>
          <p:cNvPr id="3" name="图片 2"/>
          <p:cNvPicPr>
            <a:picLocks noChangeAspect="1"/>
          </p:cNvPicPr>
          <p:nvPr/>
        </p:nvPicPr>
        <p:blipFill>
          <a:blip r:embed="rId1"/>
          <a:stretch>
            <a:fillRect/>
          </a:stretch>
        </p:blipFill>
        <p:spPr>
          <a:xfrm>
            <a:off x="477520" y="1105535"/>
            <a:ext cx="5509260" cy="4131945"/>
          </a:xfrm>
          <a:prstGeom prst="rect">
            <a:avLst/>
          </a:prstGeom>
        </p:spPr>
      </p:pic>
      <p:pic>
        <p:nvPicPr>
          <p:cNvPr id="4" name="图片 3" descr="1271612171493_.pic_hd"/>
          <p:cNvPicPr>
            <a:picLocks noChangeAspect="1"/>
          </p:cNvPicPr>
          <p:nvPr/>
        </p:nvPicPr>
        <p:blipFill>
          <a:blip r:embed="rId2"/>
          <a:srcRect l="8479" t="7046"/>
          <a:stretch>
            <a:fillRect/>
          </a:stretch>
        </p:blipFill>
        <p:spPr>
          <a:xfrm>
            <a:off x="6130290" y="1105535"/>
            <a:ext cx="5402580" cy="4115435"/>
          </a:xfrm>
          <a:prstGeom prst="rect">
            <a:avLst/>
          </a:prstGeom>
        </p:spPr>
      </p:pic>
      <p:pic>
        <p:nvPicPr>
          <p:cNvPr id="5" name="图片 4"/>
          <p:cNvPicPr>
            <a:picLocks noChangeAspect="1"/>
          </p:cNvPicPr>
          <p:nvPr/>
        </p:nvPicPr>
        <p:blipFill>
          <a:blip r:embed="rId3"/>
          <a:stretch>
            <a:fillRect/>
          </a:stretch>
        </p:blipFill>
        <p:spPr>
          <a:xfrm>
            <a:off x="690880" y="1133475"/>
            <a:ext cx="6858000" cy="5143500"/>
          </a:xfrm>
          <a:prstGeom prst="rect">
            <a:avLst/>
          </a:prstGeom>
        </p:spPr>
      </p:pic>
      <p:pic>
        <p:nvPicPr>
          <p:cNvPr id="7" name="图片 6"/>
          <p:cNvPicPr>
            <a:picLocks noChangeAspect="1"/>
          </p:cNvPicPr>
          <p:nvPr/>
        </p:nvPicPr>
        <p:blipFill>
          <a:blip r:embed="rId4"/>
          <a:stretch>
            <a:fillRect/>
          </a:stretch>
        </p:blipFill>
        <p:spPr>
          <a:xfrm>
            <a:off x="3524250" y="0"/>
            <a:ext cx="5143500" cy="6858000"/>
          </a:xfrm>
          <a:prstGeom prst="rect">
            <a:avLst/>
          </a:prstGeom>
        </p:spPr>
      </p:pic>
      <p:pic>
        <p:nvPicPr>
          <p:cNvPr id="8" name="图片 7"/>
          <p:cNvPicPr>
            <a:picLocks noChangeAspect="1"/>
          </p:cNvPicPr>
          <p:nvPr/>
        </p:nvPicPr>
        <p:blipFill>
          <a:blip r:embed="rId5"/>
          <a:stretch>
            <a:fillRect/>
          </a:stretch>
        </p:blipFill>
        <p:spPr>
          <a:xfrm>
            <a:off x="6130290" y="1414145"/>
            <a:ext cx="3933825" cy="5248275"/>
          </a:xfrm>
          <a:prstGeom prst="rect">
            <a:avLst/>
          </a:prstGeom>
        </p:spPr>
      </p:pic>
      <p:pic>
        <p:nvPicPr>
          <p:cNvPr id="9" name="图片 8" descr="1251612171411_.pic_hd"/>
          <p:cNvPicPr>
            <a:picLocks noChangeAspect="1"/>
          </p:cNvPicPr>
          <p:nvPr/>
        </p:nvPicPr>
        <p:blipFill>
          <a:blip r:embed="rId6"/>
          <a:stretch>
            <a:fillRect/>
          </a:stretch>
        </p:blipFill>
        <p:spPr>
          <a:xfrm>
            <a:off x="1313815" y="1133475"/>
            <a:ext cx="4356735" cy="5809615"/>
          </a:xfrm>
          <a:prstGeom prst="rect">
            <a:avLst/>
          </a:prstGeom>
        </p:spPr>
      </p:pic>
      <p:pic>
        <p:nvPicPr>
          <p:cNvPr id="10" name="图片 9"/>
          <p:cNvPicPr>
            <a:picLocks noChangeAspect="1"/>
          </p:cNvPicPr>
          <p:nvPr/>
        </p:nvPicPr>
        <p:blipFill>
          <a:blip r:embed="rId7"/>
          <a:stretch>
            <a:fillRect/>
          </a:stretch>
        </p:blipFill>
        <p:spPr>
          <a:xfrm>
            <a:off x="352425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endParaRPr lang="zh-CN" altLang="en-US" sz="2400" dirty="0">
              <a:solidFill>
                <a:schemeClr val="accent1"/>
              </a:solidFill>
              <a:latin typeface="微软雅黑" panose="020B0503020204020204" pitchFamily="34" charset="-122"/>
            </a:endParaRPr>
          </a:p>
          <a:p>
            <a:pPr>
              <a:lnSpc>
                <a:spcPct val="100000"/>
              </a:lnSpc>
            </a:pPr>
            <a:r>
              <a:rPr lang="zh-CN" altLang="en-US" sz="2400">
                <a:solidFill>
                  <a:schemeClr val="accent1"/>
                </a:solidFill>
                <a:sym typeface="+mn-ea"/>
              </a:rPr>
              <a:t>平衡好团队</a:t>
            </a:r>
            <a:r>
              <a:rPr lang="en-US" altLang="zh-CN" sz="2400">
                <a:solidFill>
                  <a:schemeClr val="accent1"/>
                </a:solidFill>
                <a:sym typeface="+mn-ea"/>
              </a:rPr>
              <a:t>&amp;</a:t>
            </a:r>
            <a:r>
              <a:rPr lang="zh-CN" altLang="en-US" sz="2400">
                <a:solidFill>
                  <a:schemeClr val="accent1"/>
                </a:solidFill>
                <a:sym typeface="+mn-ea"/>
              </a:rPr>
              <a:t>家庭</a:t>
            </a:r>
            <a:endParaRPr lang="zh-CN" altLang="en-US" sz="2400">
              <a:solidFill>
                <a:schemeClr val="accent1"/>
              </a:solidFill>
              <a:sym typeface="+mn-ea"/>
            </a:endParaRPr>
          </a:p>
        </p:txBody>
      </p:sp>
      <p:pic>
        <p:nvPicPr>
          <p:cNvPr id="2" name="图片 1"/>
          <p:cNvPicPr>
            <a:picLocks noChangeAspect="1"/>
          </p:cNvPicPr>
          <p:nvPr/>
        </p:nvPicPr>
        <p:blipFill>
          <a:blip r:embed="rId1"/>
          <a:stretch>
            <a:fillRect/>
          </a:stretch>
        </p:blipFill>
        <p:spPr>
          <a:xfrm>
            <a:off x="746125" y="1031240"/>
            <a:ext cx="7504430" cy="5003165"/>
          </a:xfrm>
          <a:prstGeom prst="rect">
            <a:avLst/>
          </a:prstGeom>
        </p:spPr>
      </p:pic>
      <p:pic>
        <p:nvPicPr>
          <p:cNvPr id="3" name="图片 2"/>
          <p:cNvPicPr>
            <a:picLocks noChangeAspect="1"/>
          </p:cNvPicPr>
          <p:nvPr/>
        </p:nvPicPr>
        <p:blipFill>
          <a:blip r:embed="rId2"/>
          <a:stretch>
            <a:fillRect/>
          </a:stretch>
        </p:blipFill>
        <p:spPr>
          <a:xfrm>
            <a:off x="2238375" y="1031240"/>
            <a:ext cx="7715250" cy="5143500"/>
          </a:xfrm>
          <a:prstGeom prst="rect">
            <a:avLst/>
          </a:prstGeom>
        </p:spPr>
      </p:pic>
      <p:pic>
        <p:nvPicPr>
          <p:cNvPr id="4" name="图片 3"/>
          <p:cNvPicPr>
            <a:picLocks noChangeAspect="1"/>
          </p:cNvPicPr>
          <p:nvPr/>
        </p:nvPicPr>
        <p:blipFill>
          <a:blip r:embed="rId3"/>
          <a:stretch>
            <a:fillRect/>
          </a:stretch>
        </p:blipFill>
        <p:spPr>
          <a:xfrm>
            <a:off x="1524000" y="1217930"/>
            <a:ext cx="9144000" cy="5143500"/>
          </a:xfrm>
          <a:prstGeom prst="rect">
            <a:avLst/>
          </a:prstGeom>
        </p:spPr>
      </p:pic>
      <p:pic>
        <p:nvPicPr>
          <p:cNvPr id="5" name="图片 4"/>
          <p:cNvPicPr>
            <a:picLocks noChangeAspect="1"/>
          </p:cNvPicPr>
          <p:nvPr/>
        </p:nvPicPr>
        <p:blipFill>
          <a:blip r:embed="rId4"/>
          <a:stretch>
            <a:fillRect/>
          </a:stretch>
        </p:blipFill>
        <p:spPr>
          <a:xfrm>
            <a:off x="6582410" y="1031240"/>
            <a:ext cx="3278505" cy="5826760"/>
          </a:xfrm>
          <a:prstGeom prst="rect">
            <a:avLst/>
          </a:prstGeom>
        </p:spPr>
      </p:pic>
      <p:pic>
        <p:nvPicPr>
          <p:cNvPr id="7" name="图片 6"/>
          <p:cNvPicPr>
            <a:picLocks noChangeAspect="1"/>
          </p:cNvPicPr>
          <p:nvPr/>
        </p:nvPicPr>
        <p:blipFill>
          <a:blip r:embed="rId5"/>
          <a:stretch>
            <a:fillRect/>
          </a:stretch>
        </p:blipFill>
        <p:spPr>
          <a:xfrm>
            <a:off x="719455" y="1217930"/>
            <a:ext cx="9025255" cy="5076825"/>
          </a:xfrm>
          <a:prstGeom prst="rect">
            <a:avLst/>
          </a:prstGeom>
        </p:spPr>
      </p:pic>
      <p:pic>
        <p:nvPicPr>
          <p:cNvPr id="8" name="图片 7"/>
          <p:cNvPicPr>
            <a:picLocks noChangeAspect="1"/>
          </p:cNvPicPr>
          <p:nvPr/>
        </p:nvPicPr>
        <p:blipFill>
          <a:blip r:embed="rId6"/>
          <a:stretch>
            <a:fillRect/>
          </a:stretch>
        </p:blipFill>
        <p:spPr>
          <a:xfrm>
            <a:off x="914400" y="1051560"/>
            <a:ext cx="7715885" cy="5786755"/>
          </a:xfrm>
          <a:prstGeom prst="rect">
            <a:avLst/>
          </a:prstGeom>
        </p:spPr>
      </p:pic>
      <p:pic>
        <p:nvPicPr>
          <p:cNvPr id="9" name="图片 8"/>
          <p:cNvPicPr>
            <a:picLocks noChangeAspect="1"/>
          </p:cNvPicPr>
          <p:nvPr/>
        </p:nvPicPr>
        <p:blipFill>
          <a:blip r:embed="rId7"/>
          <a:stretch>
            <a:fillRect/>
          </a:stretch>
        </p:blipFill>
        <p:spPr>
          <a:xfrm>
            <a:off x="480695" y="890905"/>
            <a:ext cx="7139305" cy="4435475"/>
          </a:xfrm>
          <a:prstGeom prst="rect">
            <a:avLst/>
          </a:prstGeom>
        </p:spPr>
      </p:pic>
      <p:pic>
        <p:nvPicPr>
          <p:cNvPr id="10" name="图片 9"/>
          <p:cNvPicPr>
            <a:picLocks noChangeAspect="1"/>
          </p:cNvPicPr>
          <p:nvPr/>
        </p:nvPicPr>
        <p:blipFill>
          <a:blip r:embed="rId8"/>
          <a:stretch>
            <a:fillRect/>
          </a:stretch>
        </p:blipFill>
        <p:spPr>
          <a:xfrm>
            <a:off x="4891405" y="1372870"/>
            <a:ext cx="6858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latin typeface="微软雅黑" panose="020B0503020204020204" pitchFamily="34" charset="-122"/>
              </a:rPr>
              <a:t>自我反思与复盘</a:t>
            </a:r>
            <a:endParaRPr lang="zh-CN" altLang="en-US" sz="2400" dirty="0">
              <a:solidFill>
                <a:schemeClr val="accent1"/>
              </a:solidFill>
              <a:latin typeface="微软雅黑" panose="020B0503020204020204" pitchFamily="34" charset="-122"/>
            </a:endParaRPr>
          </a:p>
        </p:txBody>
      </p:sp>
      <p:sp>
        <p:nvSpPr>
          <p:cNvPr id="51" name="对角圆角矩形 3"/>
          <p:cNvSpPr/>
          <p:nvPr>
            <p:custDataLst>
              <p:tags r:id="rId1"/>
            </p:custDataLst>
          </p:nvPr>
        </p:nvSpPr>
        <p:spPr>
          <a:xfrm>
            <a:off x="1978658" y="4722103"/>
            <a:ext cx="3956473" cy="1530530"/>
          </a:xfrm>
          <a:prstGeom prst="round2DiagRect">
            <a:avLst>
              <a:gd name="adj1" fmla="val 0"/>
              <a:gd name="adj2" fmla="val 0"/>
            </a:avLst>
          </a:prstGeom>
          <a:noFill/>
          <a:ln w="25400">
            <a:solidFill>
              <a:srgbClr val="6BC0A7"/>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2" name="文本框 51"/>
          <p:cNvSpPr txBox="1"/>
          <p:nvPr>
            <p:custDataLst>
              <p:tags r:id="rId2"/>
            </p:custDataLst>
          </p:nvPr>
        </p:nvSpPr>
        <p:spPr>
          <a:xfrm>
            <a:off x="2563403" y="4823475"/>
            <a:ext cx="3236988" cy="1327785"/>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知识传递与沉淀没有决心</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—主动发起知识共享</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—没有坚持知识库沉淀</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55" name="对角圆角矩形 3"/>
          <p:cNvSpPr/>
          <p:nvPr>
            <p:custDataLst>
              <p:tags r:id="rId3"/>
            </p:custDataLst>
          </p:nvPr>
        </p:nvSpPr>
        <p:spPr>
          <a:xfrm>
            <a:off x="1978658" y="1354999"/>
            <a:ext cx="3956473" cy="1530530"/>
          </a:xfrm>
          <a:prstGeom prst="round2DiagRect">
            <a:avLst>
              <a:gd name="adj1" fmla="val 0"/>
              <a:gd name="adj2" fmla="val 0"/>
            </a:avLst>
          </a:prstGeom>
          <a:noFill/>
          <a:ln w="25400">
            <a:solidFill>
              <a:srgbClr val="8590CA"/>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6" name="文本框 55"/>
          <p:cNvSpPr txBox="1"/>
          <p:nvPr>
            <p:custDataLst>
              <p:tags r:id="rId4"/>
            </p:custDataLst>
          </p:nvPr>
        </p:nvSpPr>
        <p:spPr>
          <a:xfrm>
            <a:off x="2563403" y="1456371"/>
            <a:ext cx="3236988" cy="1327785"/>
          </a:xfrm>
          <a:prstGeom prst="rect">
            <a:avLst/>
          </a:prstGeom>
          <a:noFill/>
        </p:spPr>
        <p:txBody>
          <a:bodyPr wrap="square" lIns="91440" tIns="45720" rIns="91440" bIns="45720" rtlCol="0" anchor="ctr">
            <a:normAutofit lnSpcReduction="10000"/>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保姆式带团队，导致团队过度依赖</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—需求我调研，方案我输出</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—自驱力传导不够深入</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—交付型导向转型不够快</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59" name="对角圆角矩形 3"/>
          <p:cNvSpPr/>
          <p:nvPr>
            <p:custDataLst>
              <p:tags r:id="rId5"/>
            </p:custDataLst>
          </p:nvPr>
        </p:nvSpPr>
        <p:spPr>
          <a:xfrm>
            <a:off x="1978659" y="3041470"/>
            <a:ext cx="3956473" cy="1530530"/>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60" name="文本框 59"/>
          <p:cNvSpPr txBox="1"/>
          <p:nvPr>
            <p:custDataLst>
              <p:tags r:id="rId6"/>
            </p:custDataLst>
          </p:nvPr>
        </p:nvSpPr>
        <p:spPr>
          <a:xfrm>
            <a:off x="2563404" y="3142842"/>
            <a:ext cx="3236988" cy="1327785"/>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客户服务意识薄弱</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—没有客户使用回访机制</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—没有标准工单记录机制</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—没有客户满意的考核机制</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87" name="对角圆角矩形 3"/>
          <p:cNvSpPr/>
          <p:nvPr>
            <p:custDataLst>
              <p:tags r:id="rId7"/>
            </p:custDataLst>
          </p:nvPr>
        </p:nvSpPr>
        <p:spPr>
          <a:xfrm>
            <a:off x="6256867" y="4711323"/>
            <a:ext cx="3956473" cy="1530530"/>
          </a:xfrm>
          <a:prstGeom prst="round2DiagRect">
            <a:avLst>
              <a:gd name="adj1" fmla="val 0"/>
              <a:gd name="adj2" fmla="val 0"/>
            </a:avLst>
          </a:prstGeom>
          <a:noFill/>
          <a:ln w="25400">
            <a:solidFill>
              <a:srgbClr val="79BB8F"/>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88" name="文本框 87"/>
          <p:cNvSpPr txBox="1"/>
          <p:nvPr>
            <p:custDataLst>
              <p:tags r:id="rId8"/>
            </p:custDataLst>
          </p:nvPr>
        </p:nvSpPr>
        <p:spPr>
          <a:xfrm>
            <a:off x="6841612" y="4812695"/>
            <a:ext cx="3236988" cy="1327785"/>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产品打造缺少运营管理理念</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—产品功能符合度</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—产品功能的业务增量考虑</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—产品推广的市场规划</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89" name="对角圆角矩形 3"/>
          <p:cNvSpPr/>
          <p:nvPr>
            <p:custDataLst>
              <p:tags r:id="rId9"/>
            </p:custDataLst>
          </p:nvPr>
        </p:nvSpPr>
        <p:spPr>
          <a:xfrm>
            <a:off x="6256867" y="1344219"/>
            <a:ext cx="3956473" cy="1530530"/>
          </a:xfrm>
          <a:prstGeom prst="round2DiagRect">
            <a:avLst>
              <a:gd name="adj1" fmla="val 0"/>
              <a:gd name="adj2" fmla="val 0"/>
            </a:avLst>
          </a:prstGeom>
          <a:noFill/>
          <a:ln w="25400">
            <a:solidFill>
              <a:srgbClr val="8EAADC"/>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0" name="文本框 89"/>
          <p:cNvSpPr txBox="1"/>
          <p:nvPr>
            <p:custDataLst>
              <p:tags r:id="rId10"/>
            </p:custDataLst>
          </p:nvPr>
        </p:nvSpPr>
        <p:spPr>
          <a:xfrm>
            <a:off x="6841612" y="1445591"/>
            <a:ext cx="3236988" cy="1327785"/>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项目过程不规范，结果很狼狈</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—项目过程不严谨</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—项目里程碑观念没建立</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—项目反馈机制不规范</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91" name="对角圆角矩形 3"/>
          <p:cNvSpPr/>
          <p:nvPr>
            <p:custDataLst>
              <p:tags r:id="rId11"/>
            </p:custDataLst>
          </p:nvPr>
        </p:nvSpPr>
        <p:spPr>
          <a:xfrm>
            <a:off x="6256868" y="3030690"/>
            <a:ext cx="3956473" cy="1530530"/>
          </a:xfrm>
          <a:prstGeom prst="round2DiagRect">
            <a:avLst>
              <a:gd name="adj1" fmla="val 0"/>
              <a:gd name="adj2" fmla="val 0"/>
            </a:avLst>
          </a:prstGeom>
          <a:noFill/>
          <a:ln w="25400">
            <a:solidFill>
              <a:srgbClr val="7AC2C7"/>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2" name="文本框 91"/>
          <p:cNvSpPr txBox="1"/>
          <p:nvPr>
            <p:custDataLst>
              <p:tags r:id="rId12"/>
            </p:custDataLst>
          </p:nvPr>
        </p:nvSpPr>
        <p:spPr>
          <a:xfrm>
            <a:off x="6841613" y="3132062"/>
            <a:ext cx="3236988" cy="1327785"/>
          </a:xfrm>
          <a:prstGeom prst="rect">
            <a:avLst/>
          </a:prstGeom>
          <a:noFill/>
        </p:spPr>
        <p:txBody>
          <a:bodyPr wrap="square" lIns="91440" tIns="45720" rIns="91440" bIns="45720" rtlCol="0" anchor="ctr">
            <a:normAutofit lnSpcReduction="10000"/>
          </a:bodyPr>
          <a:p>
            <a:pPr>
              <a:lnSpc>
                <a:spcPct val="120000"/>
              </a:lnSpc>
            </a:pP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创新意识不足</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—好的团队协作工具不忍使用</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—竞品分析不够主动</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a:p>
            <a:pPr>
              <a:lnSpc>
                <a:spcPct val="120000"/>
              </a:lnSpc>
            </a:pPr>
            <a:r>
              <a:rPr lang="en-US" altLang="zh-CN"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	</a:t>
            </a:r>
            <a:r>
              <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rPr>
              <a:t>—产品技术创新关注度不够</a:t>
            </a:r>
            <a:endParaRPr lang="zh-CN" altLang="en-US" sz="1400" spc="150">
              <a:solidFill>
                <a:sysClr val="windowText" lastClr="000000">
                  <a:lumMod val="75000"/>
                  <a:lumOff val="25000"/>
                </a:sys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93" name="矩形 92"/>
          <p:cNvSpPr/>
          <p:nvPr>
            <p:custDataLst>
              <p:tags r:id="rId13"/>
            </p:custDataLst>
          </p:nvPr>
        </p:nvSpPr>
        <p:spPr>
          <a:xfrm>
            <a:off x="2056729" y="1558139"/>
            <a:ext cx="428604" cy="416271"/>
          </a:xfrm>
          <a:prstGeom prst="rect">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94" name="矩形 93"/>
          <p:cNvSpPr/>
          <p:nvPr>
            <p:custDataLst>
              <p:tags r:id="rId14"/>
            </p:custDataLst>
          </p:nvPr>
        </p:nvSpPr>
        <p:spPr>
          <a:xfrm>
            <a:off x="2050415" y="1569085"/>
            <a:ext cx="441325" cy="120523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01</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95" name="矩形 94"/>
          <p:cNvSpPr/>
          <p:nvPr>
            <p:custDataLst>
              <p:tags r:id="rId15"/>
            </p:custDataLst>
          </p:nvPr>
        </p:nvSpPr>
        <p:spPr>
          <a:xfrm>
            <a:off x="6334938" y="1558139"/>
            <a:ext cx="428604" cy="416271"/>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96" name="矩形 95"/>
          <p:cNvSpPr/>
          <p:nvPr>
            <p:custDataLst>
              <p:tags r:id="rId16"/>
            </p:custDataLst>
          </p:nvPr>
        </p:nvSpPr>
        <p:spPr>
          <a:xfrm>
            <a:off x="6328667" y="1569169"/>
            <a:ext cx="441146" cy="39421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02</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97" name="矩形 96"/>
          <p:cNvSpPr/>
          <p:nvPr>
            <p:custDataLst>
              <p:tags r:id="rId17"/>
            </p:custDataLst>
          </p:nvPr>
        </p:nvSpPr>
        <p:spPr>
          <a:xfrm>
            <a:off x="2056729" y="3221568"/>
            <a:ext cx="428604" cy="416271"/>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98" name="矩形 97"/>
          <p:cNvSpPr/>
          <p:nvPr>
            <p:custDataLst>
              <p:tags r:id="rId18"/>
            </p:custDataLst>
          </p:nvPr>
        </p:nvSpPr>
        <p:spPr>
          <a:xfrm>
            <a:off x="2050458" y="3232598"/>
            <a:ext cx="441146" cy="39421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03</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99" name="矩形 98"/>
          <p:cNvSpPr/>
          <p:nvPr>
            <p:custDataLst>
              <p:tags r:id="rId19"/>
            </p:custDataLst>
          </p:nvPr>
        </p:nvSpPr>
        <p:spPr>
          <a:xfrm>
            <a:off x="6334938" y="3221568"/>
            <a:ext cx="428604" cy="416271"/>
          </a:xfrm>
          <a:prstGeom prst="rect">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dirty="0">
              <a:latin typeface="Arial" panose="020B0604020202090204" pitchFamily="34" charset="0"/>
              <a:ea typeface="微软雅黑" panose="020B0503020204020204" pitchFamily="34" charset="-122"/>
              <a:sym typeface="Arial" panose="020B0604020202090204" pitchFamily="34" charset="0"/>
            </a:endParaRPr>
          </a:p>
        </p:txBody>
      </p:sp>
      <p:sp>
        <p:nvSpPr>
          <p:cNvPr id="100" name="矩形 99"/>
          <p:cNvSpPr/>
          <p:nvPr>
            <p:custDataLst>
              <p:tags r:id="rId20"/>
            </p:custDataLst>
          </p:nvPr>
        </p:nvSpPr>
        <p:spPr>
          <a:xfrm>
            <a:off x="6328667" y="3232598"/>
            <a:ext cx="441146" cy="39421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04</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01" name="矩形 100"/>
          <p:cNvSpPr/>
          <p:nvPr>
            <p:custDataLst>
              <p:tags r:id="rId21"/>
            </p:custDataLst>
          </p:nvPr>
        </p:nvSpPr>
        <p:spPr>
          <a:xfrm>
            <a:off x="2056729" y="4884998"/>
            <a:ext cx="428604" cy="416271"/>
          </a:xfrm>
          <a:prstGeom prst="rect">
            <a:avLst/>
          </a:prstGeom>
          <a:solidFill>
            <a:srgbClr val="6BC0A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02" name="矩形 101"/>
          <p:cNvSpPr/>
          <p:nvPr>
            <p:custDataLst>
              <p:tags r:id="rId22"/>
            </p:custDataLst>
          </p:nvPr>
        </p:nvSpPr>
        <p:spPr>
          <a:xfrm>
            <a:off x="2050458" y="4896028"/>
            <a:ext cx="441146" cy="39421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05</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03" name="矩形 102"/>
          <p:cNvSpPr/>
          <p:nvPr>
            <p:custDataLst>
              <p:tags r:id="rId23"/>
            </p:custDataLst>
          </p:nvPr>
        </p:nvSpPr>
        <p:spPr>
          <a:xfrm>
            <a:off x="6334938" y="4884998"/>
            <a:ext cx="428604" cy="416271"/>
          </a:xfrm>
          <a:prstGeom prst="rect">
            <a:avLst/>
          </a:prstGeom>
          <a:solidFill>
            <a:srgbClr val="79BB8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04" name="矩形 103"/>
          <p:cNvSpPr/>
          <p:nvPr>
            <p:custDataLst>
              <p:tags r:id="rId24"/>
            </p:custDataLst>
          </p:nvPr>
        </p:nvSpPr>
        <p:spPr>
          <a:xfrm>
            <a:off x="6328667" y="4896028"/>
            <a:ext cx="441146" cy="394210"/>
          </a:xfrm>
          <a:prstGeom prst="rect">
            <a:avLst/>
          </a:prstGeom>
        </p:spPr>
        <p:txBody>
          <a:bodyPr wrap="none">
            <a:normAutofit lnSpcReduction="10000"/>
          </a:bodyPr>
          <a:p>
            <a:pPr algn="ctr">
              <a:lnSpc>
                <a:spcPct val="120000"/>
              </a:lnSpc>
            </a:pPr>
            <a:r>
              <a:rPr lang="en-US" altLang="zh-CN"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06</a:t>
            </a:r>
            <a:endParaRPr lang="zh-CN" altLang="en-US" b="1" dirty="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95970" y="2276872"/>
            <a:ext cx="3843020" cy="1624965"/>
          </a:xfrm>
          <a:prstGeom prst="rect">
            <a:avLst/>
          </a:prstGeom>
          <a:noFill/>
        </p:spPr>
        <p:txBody>
          <a:bodyPr wrap="none" lIns="86697" tIns="43348" rIns="86697" bIns="43348" rtlCol="0">
            <a:spAutoFit/>
          </a:bodyPr>
          <a:lstStyle/>
          <a:p>
            <a:pPr algn="ctr">
              <a:lnSpc>
                <a:spcPct val="250000"/>
              </a:lnSpc>
            </a:pPr>
            <a:r>
              <a:rPr lang="en-US" altLang="zh-CN"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2021</a:t>
            </a:r>
            <a:r>
              <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年产品规划</a:t>
            </a:r>
            <a:endPar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TextBox 7"/>
          <p:cNvSpPr txBox="1"/>
          <p:nvPr/>
        </p:nvSpPr>
        <p:spPr>
          <a:xfrm>
            <a:off x="5201559" y="1340768"/>
            <a:ext cx="1330325" cy="1440180"/>
          </a:xfrm>
          <a:prstGeom prst="rect">
            <a:avLst/>
          </a:prstGeom>
          <a:noFill/>
        </p:spPr>
        <p:txBody>
          <a:bodyPr wrap="none" lIns="86697" tIns="43348" rIns="86697" bIns="43348" rtlCol="0">
            <a:spAutoFit/>
          </a:bodyPr>
          <a:lstStyle/>
          <a:p>
            <a:r>
              <a:rPr lang="en-US" altLang="zh-CN" sz="8800" dirty="0">
                <a:solidFill>
                  <a:schemeClr val="tx2"/>
                </a:solidFill>
                <a:latin typeface="Impact" panose="020B0806030902050204" pitchFamily="34" charset="0"/>
                <a:ea typeface="微软雅黑" panose="020B0503020204020204" pitchFamily="34" charset="-122"/>
                <a:cs typeface="Arial" panose="020B0604020202090204" pitchFamily="34" charset="0"/>
              </a:rPr>
              <a:t>04</a:t>
            </a:r>
            <a:endParaRPr lang="zh-CN" altLang="en-US" sz="4000" dirty="0">
              <a:solidFill>
                <a:schemeClr val="tx2"/>
              </a:solidFill>
              <a:latin typeface="Impact" panose="020B0806030902050204" pitchFamily="34" charset="0"/>
              <a:ea typeface="微软雅黑" panose="020B0503020204020204" pitchFamily="34" charset="-122"/>
              <a:cs typeface="Arial" panose="020B0604020202090204" pitchFamily="34" charset="0"/>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sym typeface="+mn-ea"/>
              </a:rPr>
              <a:t>产业互联网平台落地路径思考</a:t>
            </a:r>
            <a:endParaRPr lang="zh-CN" altLang="en-US" sz="2400" dirty="0">
              <a:solidFill>
                <a:schemeClr val="accent1"/>
              </a:solidFill>
              <a:sym typeface="+mn-ea"/>
            </a:endParaRPr>
          </a:p>
        </p:txBody>
      </p:sp>
      <p:sp>
        <p:nvSpPr>
          <p:cNvPr id="96" name="任意多边形 16"/>
          <p:cNvSpPr/>
          <p:nvPr>
            <p:custDataLst>
              <p:tags r:id="rId1"/>
            </p:custDataLst>
          </p:nvPr>
        </p:nvSpPr>
        <p:spPr bwMode="auto">
          <a:xfrm>
            <a:off x="3951106" y="1496393"/>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1F74AD"/>
          </a:solidFill>
          <a:ln>
            <a:noFill/>
          </a:ln>
        </p:spPr>
        <p:txBody>
          <a:bodyPr wrap="square" lIns="91440" tIns="45720" rIns="91440" bIns="45720" anchor="ctr">
            <a:normAutofit/>
          </a:bodyPr>
          <a:lstStyle/>
          <a:p>
            <a:pPr algn="ctr"/>
          </a:p>
        </p:txBody>
      </p:sp>
      <p:sp>
        <p:nvSpPr>
          <p:cNvPr id="97" name="任意多边形 16"/>
          <p:cNvSpPr/>
          <p:nvPr>
            <p:custDataLst>
              <p:tags r:id="rId2"/>
            </p:custDataLst>
          </p:nvPr>
        </p:nvSpPr>
        <p:spPr bwMode="auto">
          <a:xfrm rot="5400000">
            <a:off x="5949784" y="1496393"/>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3498DB"/>
          </a:solidFill>
          <a:ln>
            <a:noFill/>
          </a:ln>
        </p:spPr>
        <p:txBody>
          <a:bodyPr wrap="square" lIns="91440" tIns="45720" rIns="91440" bIns="45720" anchor="ctr">
            <a:normAutofit/>
          </a:bodyPr>
          <a:lstStyle/>
          <a:p>
            <a:pPr algn="ctr"/>
          </a:p>
        </p:txBody>
      </p:sp>
      <p:sp>
        <p:nvSpPr>
          <p:cNvPr id="98" name="任意多边形 16"/>
          <p:cNvSpPr/>
          <p:nvPr>
            <p:custDataLst>
              <p:tags r:id="rId3"/>
            </p:custDataLst>
          </p:nvPr>
        </p:nvSpPr>
        <p:spPr bwMode="auto">
          <a:xfrm>
            <a:off x="5949784" y="3495071"/>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1AA3AA"/>
          </a:solidFill>
          <a:ln>
            <a:noFill/>
          </a:ln>
        </p:spPr>
        <p:txBody>
          <a:bodyPr wrap="square" lIns="91440" tIns="45720" rIns="91440" bIns="45720" anchor="ctr">
            <a:normAutofit/>
          </a:bodyPr>
          <a:lstStyle/>
          <a:p>
            <a:pPr algn="ctr"/>
          </a:p>
        </p:txBody>
      </p:sp>
      <p:sp>
        <p:nvSpPr>
          <p:cNvPr id="99" name="任意多边形 16"/>
          <p:cNvSpPr/>
          <p:nvPr>
            <p:custDataLst>
              <p:tags r:id="rId4"/>
            </p:custDataLst>
          </p:nvPr>
        </p:nvSpPr>
        <p:spPr bwMode="auto">
          <a:xfrm rot="5400000">
            <a:off x="3951106" y="3495071"/>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69A35B"/>
          </a:solidFill>
          <a:ln>
            <a:noFill/>
          </a:ln>
        </p:spPr>
        <p:txBody>
          <a:bodyPr wrap="square" lIns="91440" tIns="45720" rIns="91440" bIns="45720" anchor="ctr">
            <a:normAutofit/>
          </a:bodyPr>
          <a:lstStyle/>
          <a:p>
            <a:pPr algn="ctr"/>
          </a:p>
        </p:txBody>
      </p:sp>
      <p:sp>
        <p:nvSpPr>
          <p:cNvPr id="2" name="椭圆 1"/>
          <p:cNvSpPr/>
          <p:nvPr>
            <p:custDataLst>
              <p:tags r:id="rId5"/>
            </p:custDataLst>
          </p:nvPr>
        </p:nvSpPr>
        <p:spPr bwMode="auto">
          <a:xfrm>
            <a:off x="4661605" y="2207143"/>
            <a:ext cx="2871964" cy="2866455"/>
          </a:xfrm>
          <a:prstGeom prst="ellipse">
            <a:avLst/>
          </a:prstGeom>
          <a:solidFill>
            <a:sysClr val="window" lastClr="FFFFFF">
              <a:lumMod val="95000"/>
            </a:sysClr>
          </a:solidFill>
          <a:ln>
            <a:noFill/>
          </a:ln>
        </p:spPr>
        <p:txBody>
          <a:bodyPr wrap="square" lIns="91440" tIns="45720" rIns="91440" bIns="45720" anchor="ctr">
            <a:normAutofit/>
          </a:bodyPr>
          <a:lstStyle/>
          <a:p>
            <a:pPr algn="ctr"/>
          </a:p>
        </p:txBody>
      </p:sp>
      <p:sp>
        <p:nvSpPr>
          <p:cNvPr id="18" name="椭圆 17"/>
          <p:cNvSpPr/>
          <p:nvPr>
            <p:custDataLst>
              <p:tags r:id="rId6"/>
            </p:custDataLst>
          </p:nvPr>
        </p:nvSpPr>
        <p:spPr bwMode="auto">
          <a:xfrm>
            <a:off x="4757484" y="2303020"/>
            <a:ext cx="2680206" cy="267469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85" name="任意多边形: 形状 84"/>
          <p:cNvSpPr/>
          <p:nvPr>
            <p:custDataLst>
              <p:tags r:id="rId7"/>
            </p:custDataLst>
          </p:nvPr>
        </p:nvSpPr>
        <p:spPr>
          <a:xfrm rot="5400000">
            <a:off x="4869971" y="2412752"/>
            <a:ext cx="1185590" cy="1185590"/>
          </a:xfrm>
          <a:custGeom>
            <a:avLst/>
            <a:gdLst>
              <a:gd name="connsiteX0" fmla="*/ 0 w 1304149"/>
              <a:gd name="connsiteY0" fmla="*/ 0 h 1304149"/>
              <a:gd name="connsiteX1" fmla="*/ 1304149 w 1304149"/>
              <a:gd name="connsiteY1" fmla="*/ 0 h 1304149"/>
              <a:gd name="connsiteX2" fmla="*/ 1304149 w 1304149"/>
              <a:gd name="connsiteY2" fmla="*/ 1304149 h 1304149"/>
              <a:gd name="connsiteX3" fmla="*/ 1212073 w 1304149"/>
              <a:gd name="connsiteY3" fmla="*/ 1299500 h 1304149"/>
              <a:gd name="connsiteX4" fmla="*/ 4650 w 1304149"/>
              <a:gd name="connsiteY4" fmla="*/ 92077 h 1304149"/>
              <a:gd name="connsiteX5" fmla="*/ 0 w 1304149"/>
              <a:gd name="connsiteY5" fmla="*/ 0 h 130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149" h="1304149">
                <a:moveTo>
                  <a:pt x="0" y="0"/>
                </a:moveTo>
                <a:lnTo>
                  <a:pt x="1304149" y="0"/>
                </a:lnTo>
                <a:lnTo>
                  <a:pt x="1304149" y="1304149"/>
                </a:lnTo>
                <a:lnTo>
                  <a:pt x="1212073" y="1299500"/>
                </a:lnTo>
                <a:cubicBezTo>
                  <a:pt x="575433" y="1234845"/>
                  <a:pt x="69304" y="728717"/>
                  <a:pt x="4650" y="92077"/>
                </a:cubicBezTo>
                <a:lnTo>
                  <a:pt x="0" y="0"/>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84" name="任意多边形: 形状 83"/>
          <p:cNvSpPr/>
          <p:nvPr>
            <p:custDataLst>
              <p:tags r:id="rId8"/>
            </p:custDataLst>
          </p:nvPr>
        </p:nvSpPr>
        <p:spPr>
          <a:xfrm rot="5400000">
            <a:off x="6139616" y="2412752"/>
            <a:ext cx="1185590" cy="1185590"/>
          </a:xfrm>
          <a:custGeom>
            <a:avLst/>
            <a:gdLst>
              <a:gd name="connsiteX0" fmla="*/ 0 w 1304149"/>
              <a:gd name="connsiteY0" fmla="*/ 1304149 h 1304149"/>
              <a:gd name="connsiteX1" fmla="*/ 4650 w 1304149"/>
              <a:gd name="connsiteY1" fmla="*/ 1212072 h 1304149"/>
              <a:gd name="connsiteX2" fmla="*/ 1212073 w 1304149"/>
              <a:gd name="connsiteY2" fmla="*/ 4649 h 1304149"/>
              <a:gd name="connsiteX3" fmla="*/ 1304149 w 1304149"/>
              <a:gd name="connsiteY3" fmla="*/ 0 h 1304149"/>
              <a:gd name="connsiteX4" fmla="*/ 1304149 w 1304149"/>
              <a:gd name="connsiteY4" fmla="*/ 1304149 h 1304149"/>
              <a:gd name="connsiteX5" fmla="*/ 0 w 1304149"/>
              <a:gd name="connsiteY5" fmla="*/ 1304149 h 130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149" h="1304149">
                <a:moveTo>
                  <a:pt x="0" y="1304149"/>
                </a:moveTo>
                <a:lnTo>
                  <a:pt x="4650" y="1212072"/>
                </a:lnTo>
                <a:cubicBezTo>
                  <a:pt x="69304" y="575432"/>
                  <a:pt x="575433" y="69304"/>
                  <a:pt x="1212073" y="4649"/>
                </a:cubicBezTo>
                <a:lnTo>
                  <a:pt x="1304149" y="0"/>
                </a:lnTo>
                <a:lnTo>
                  <a:pt x="1304149" y="1304149"/>
                </a:lnTo>
                <a:lnTo>
                  <a:pt x="0" y="1304149"/>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80" name="任意多边形: 形状 79"/>
          <p:cNvSpPr/>
          <p:nvPr>
            <p:custDataLst>
              <p:tags r:id="rId9"/>
            </p:custDataLst>
          </p:nvPr>
        </p:nvSpPr>
        <p:spPr>
          <a:xfrm rot="5400000">
            <a:off x="4869970" y="3682397"/>
            <a:ext cx="1185591" cy="1185590"/>
          </a:xfrm>
          <a:custGeom>
            <a:avLst/>
            <a:gdLst>
              <a:gd name="connsiteX0" fmla="*/ 0 w 1304150"/>
              <a:gd name="connsiteY0" fmla="*/ 1304149 h 1304149"/>
              <a:gd name="connsiteX1" fmla="*/ 0 w 1304150"/>
              <a:gd name="connsiteY1" fmla="*/ 0 h 1304149"/>
              <a:gd name="connsiteX2" fmla="*/ 1304150 w 1304150"/>
              <a:gd name="connsiteY2" fmla="*/ 0 h 1304149"/>
              <a:gd name="connsiteX3" fmla="*/ 1299500 w 1304150"/>
              <a:gd name="connsiteY3" fmla="*/ 92077 h 1304149"/>
              <a:gd name="connsiteX4" fmla="*/ 92078 w 1304150"/>
              <a:gd name="connsiteY4" fmla="*/ 1299500 h 1304149"/>
              <a:gd name="connsiteX5" fmla="*/ 0 w 1304150"/>
              <a:gd name="connsiteY5" fmla="*/ 1304149 h 130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150" h="1304149">
                <a:moveTo>
                  <a:pt x="0" y="1304149"/>
                </a:moveTo>
                <a:lnTo>
                  <a:pt x="0" y="0"/>
                </a:lnTo>
                <a:lnTo>
                  <a:pt x="1304150" y="0"/>
                </a:lnTo>
                <a:lnTo>
                  <a:pt x="1299500" y="92077"/>
                </a:lnTo>
                <a:cubicBezTo>
                  <a:pt x="1234846" y="728717"/>
                  <a:pt x="728717" y="1234845"/>
                  <a:pt x="92078" y="1299500"/>
                </a:cubicBezTo>
                <a:lnTo>
                  <a:pt x="0" y="1304149"/>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74" name="任意多边形: 形状 73"/>
          <p:cNvSpPr/>
          <p:nvPr>
            <p:custDataLst>
              <p:tags r:id="rId10"/>
            </p:custDataLst>
          </p:nvPr>
        </p:nvSpPr>
        <p:spPr>
          <a:xfrm rot="5400000">
            <a:off x="6139615" y="3682397"/>
            <a:ext cx="1185591" cy="1185590"/>
          </a:xfrm>
          <a:custGeom>
            <a:avLst/>
            <a:gdLst>
              <a:gd name="connsiteX0" fmla="*/ 0 w 1304150"/>
              <a:gd name="connsiteY0" fmla="*/ 1304149 h 1304149"/>
              <a:gd name="connsiteX1" fmla="*/ 0 w 1304150"/>
              <a:gd name="connsiteY1" fmla="*/ 0 h 1304149"/>
              <a:gd name="connsiteX2" fmla="*/ 92078 w 1304150"/>
              <a:gd name="connsiteY2" fmla="*/ 4649 h 1304149"/>
              <a:gd name="connsiteX3" fmla="*/ 1299500 w 1304150"/>
              <a:gd name="connsiteY3" fmla="*/ 1212072 h 1304149"/>
              <a:gd name="connsiteX4" fmla="*/ 1304150 w 1304150"/>
              <a:gd name="connsiteY4" fmla="*/ 1304149 h 1304149"/>
              <a:gd name="connsiteX5" fmla="*/ 0 w 1304150"/>
              <a:gd name="connsiteY5" fmla="*/ 1304149 h 130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150" h="1304149">
                <a:moveTo>
                  <a:pt x="0" y="1304149"/>
                </a:moveTo>
                <a:lnTo>
                  <a:pt x="0" y="0"/>
                </a:lnTo>
                <a:lnTo>
                  <a:pt x="92078" y="4649"/>
                </a:lnTo>
                <a:cubicBezTo>
                  <a:pt x="728717" y="69304"/>
                  <a:pt x="1234846" y="575432"/>
                  <a:pt x="1299500" y="1212072"/>
                </a:cubicBezTo>
                <a:lnTo>
                  <a:pt x="1304150" y="1304149"/>
                </a:lnTo>
                <a:lnTo>
                  <a:pt x="0" y="1304149"/>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91" name="文本框 90"/>
          <p:cNvSpPr txBox="1"/>
          <p:nvPr>
            <p:custDataLst>
              <p:tags r:id="rId11"/>
            </p:custDataLst>
          </p:nvPr>
        </p:nvSpPr>
        <p:spPr>
          <a:xfrm>
            <a:off x="5167411" y="2821539"/>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rPr>
              <a:t>1</a:t>
            </a:r>
            <a:endParaRPr lang="zh-CN" altLang="en-US" sz="3600" b="1" dirty="0">
              <a:solidFill>
                <a:sysClr val="window" lastClr="FFFFFF"/>
              </a:solidFill>
            </a:endParaRPr>
          </a:p>
        </p:txBody>
      </p:sp>
      <p:sp>
        <p:nvSpPr>
          <p:cNvPr id="92" name="文本框 91"/>
          <p:cNvSpPr txBox="1"/>
          <p:nvPr>
            <p:custDataLst>
              <p:tags r:id="rId12"/>
            </p:custDataLst>
          </p:nvPr>
        </p:nvSpPr>
        <p:spPr>
          <a:xfrm>
            <a:off x="6436636" y="2798919"/>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rPr>
              <a:t>2</a:t>
            </a:r>
            <a:endParaRPr lang="zh-CN" altLang="en-US" sz="3600" b="1" dirty="0">
              <a:solidFill>
                <a:sysClr val="window" lastClr="FFFFFF"/>
              </a:solidFill>
            </a:endParaRPr>
          </a:p>
        </p:txBody>
      </p:sp>
      <p:sp>
        <p:nvSpPr>
          <p:cNvPr id="93" name="文本框 92"/>
          <p:cNvSpPr txBox="1"/>
          <p:nvPr>
            <p:custDataLst>
              <p:tags r:id="rId13"/>
            </p:custDataLst>
          </p:nvPr>
        </p:nvSpPr>
        <p:spPr>
          <a:xfrm>
            <a:off x="6436636" y="3937665"/>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rPr>
              <a:t>3</a:t>
            </a:r>
            <a:endParaRPr lang="zh-CN" altLang="en-US" sz="3600" b="1" dirty="0">
              <a:solidFill>
                <a:sysClr val="window" lastClr="FFFFFF"/>
              </a:solidFill>
            </a:endParaRPr>
          </a:p>
        </p:txBody>
      </p:sp>
      <p:sp>
        <p:nvSpPr>
          <p:cNvPr id="94" name="文本框 93"/>
          <p:cNvSpPr txBox="1"/>
          <p:nvPr>
            <p:custDataLst>
              <p:tags r:id="rId14"/>
            </p:custDataLst>
          </p:nvPr>
        </p:nvSpPr>
        <p:spPr>
          <a:xfrm>
            <a:off x="5167411" y="3937665"/>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rPr>
              <a:t>4</a:t>
            </a:r>
            <a:endParaRPr lang="zh-CN" altLang="en-US" sz="3600" b="1" dirty="0">
              <a:solidFill>
                <a:sysClr val="window" lastClr="FFFFFF"/>
              </a:solidFill>
            </a:endParaRPr>
          </a:p>
        </p:txBody>
      </p:sp>
      <p:sp>
        <p:nvSpPr>
          <p:cNvPr id="100" name="任意多边形 50"/>
          <p:cNvSpPr/>
          <p:nvPr>
            <p:custDataLst>
              <p:tags r:id="rId15"/>
            </p:custDataLst>
          </p:nvPr>
        </p:nvSpPr>
        <p:spPr bwMode="auto">
          <a:xfrm>
            <a:off x="7371533" y="1850053"/>
            <a:ext cx="515831" cy="49608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ysClr val="window" lastClr="FFFFFF"/>
          </a:solidFill>
          <a:ln>
            <a:noFill/>
          </a:ln>
        </p:spPr>
        <p:txBody>
          <a:bodyPr/>
          <a:lstStyle/>
          <a:p>
            <a:endParaRPr lang="zh-CN" altLang="en-US"/>
          </a:p>
        </p:txBody>
      </p:sp>
      <p:sp>
        <p:nvSpPr>
          <p:cNvPr id="101" name="任意多边形 54"/>
          <p:cNvSpPr/>
          <p:nvPr>
            <p:custDataLst>
              <p:tags r:id="rId16"/>
            </p:custDataLst>
          </p:nvPr>
        </p:nvSpPr>
        <p:spPr bwMode="auto">
          <a:xfrm>
            <a:off x="4267335" y="1797293"/>
            <a:ext cx="515829" cy="51486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ysClr val="window" lastClr="FFFFFF"/>
          </a:solidFill>
          <a:ln>
            <a:noFill/>
          </a:ln>
        </p:spPr>
        <p:txBody>
          <a:bodyPr wrap="square" lIns="91440" tIns="45720" rIns="91440" bIns="45720">
            <a:normAutofit/>
          </a:bodyPr>
          <a:lstStyle/>
          <a:p>
            <a:endParaRPr lang="zh-CN" altLang="en-US"/>
          </a:p>
        </p:txBody>
      </p:sp>
      <p:sp>
        <p:nvSpPr>
          <p:cNvPr id="102" name="任意多边形 51"/>
          <p:cNvSpPr/>
          <p:nvPr>
            <p:custDataLst>
              <p:tags r:id="rId17"/>
            </p:custDataLst>
          </p:nvPr>
        </p:nvSpPr>
        <p:spPr bwMode="auto">
          <a:xfrm>
            <a:off x="4295030" y="4925004"/>
            <a:ext cx="515829" cy="49624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ysClr val="window" lastClr="FFFFFF"/>
          </a:solidFill>
          <a:ln>
            <a:noFill/>
          </a:ln>
        </p:spPr>
        <p:txBody>
          <a:bodyPr/>
          <a:lstStyle/>
          <a:p>
            <a:endParaRPr lang="zh-CN" altLang="en-US"/>
          </a:p>
        </p:txBody>
      </p:sp>
      <p:sp>
        <p:nvSpPr>
          <p:cNvPr id="103" name="任意多边形 55"/>
          <p:cNvSpPr/>
          <p:nvPr>
            <p:custDataLst>
              <p:tags r:id="rId18"/>
            </p:custDataLst>
          </p:nvPr>
        </p:nvSpPr>
        <p:spPr bwMode="auto">
          <a:xfrm>
            <a:off x="7359646" y="4966292"/>
            <a:ext cx="515829" cy="450291"/>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ysClr val="window" lastClr="FFFFFF"/>
          </a:solidFill>
          <a:ln>
            <a:noFill/>
          </a:ln>
        </p:spPr>
        <p:txBody>
          <a:bodyPr/>
          <a:lstStyle/>
          <a:p>
            <a:endParaRPr lang="zh-CN" altLang="en-US"/>
          </a:p>
        </p:txBody>
      </p:sp>
      <p:sp>
        <p:nvSpPr>
          <p:cNvPr id="22" name="文本框 21"/>
          <p:cNvSpPr txBox="1"/>
          <p:nvPr>
            <p:custDataLst>
              <p:tags r:id="rId19"/>
            </p:custDataLst>
          </p:nvPr>
        </p:nvSpPr>
        <p:spPr>
          <a:xfrm>
            <a:off x="409201" y="1475810"/>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gn="r">
              <a:lnSpc>
                <a:spcPct val="120000"/>
              </a:lnSpc>
            </a:pPr>
            <a:r>
              <a:rPr lang="zh-CN" altLang="en-US" sz="2000" b="1" spc="300" dirty="0">
                <a:latin typeface="微软雅黑" panose="020B0503020204020204" pitchFamily="34" charset="-122"/>
                <a:ea typeface="微软雅黑" panose="020B0503020204020204" pitchFamily="34" charset="-122"/>
                <a:cs typeface="+mn-ea"/>
              </a:rPr>
              <a:t>第一步</a:t>
            </a:r>
            <a:endParaRPr lang="zh-CN" altLang="en-US" sz="2000" b="1" spc="300" dirty="0">
              <a:latin typeface="微软雅黑" panose="020B0503020204020204" pitchFamily="34" charset="-122"/>
              <a:ea typeface="微软雅黑" panose="020B0503020204020204" pitchFamily="34" charset="-122"/>
              <a:cs typeface="+mn-ea"/>
            </a:endParaRPr>
          </a:p>
        </p:txBody>
      </p:sp>
      <p:sp>
        <p:nvSpPr>
          <p:cNvPr id="23" name="文本框 22"/>
          <p:cNvSpPr txBox="1"/>
          <p:nvPr>
            <p:custDataLst>
              <p:tags r:id="rId20"/>
            </p:custDataLst>
          </p:nvPr>
        </p:nvSpPr>
        <p:spPr>
          <a:xfrm>
            <a:off x="409201" y="1905070"/>
            <a:ext cx="2880000" cy="62560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gn="r">
              <a:lnSpc>
                <a:spcPct val="120000"/>
              </a:lnSpc>
            </a:pPr>
            <a:r>
              <a:rPr lang="zh-CN" altLang="en-US" sz="1400" spc="150" dirty="0">
                <a:latin typeface="微软雅黑" panose="020B0503020204020204" pitchFamily="34" charset="-122"/>
                <a:ea typeface="微软雅黑" panose="020B0503020204020204" pitchFamily="34" charset="-122"/>
              </a:rPr>
              <a:t>以撮合或自营切入产业，完成平台种子用户的积累</a:t>
            </a:r>
            <a:endParaRPr lang="zh-CN" altLang="en-US" sz="1400" spc="150" dirty="0">
              <a:latin typeface="微软雅黑" panose="020B0503020204020204" pitchFamily="34" charset="-122"/>
              <a:ea typeface="微软雅黑" panose="020B0503020204020204" pitchFamily="34" charset="-122"/>
            </a:endParaRPr>
          </a:p>
        </p:txBody>
      </p:sp>
      <p:sp>
        <p:nvSpPr>
          <p:cNvPr id="26" name="文本框 25"/>
          <p:cNvSpPr txBox="1"/>
          <p:nvPr>
            <p:custDataLst>
              <p:tags r:id="rId21"/>
            </p:custDataLst>
          </p:nvPr>
        </p:nvSpPr>
        <p:spPr>
          <a:xfrm>
            <a:off x="409201" y="4887233"/>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gn="r">
              <a:lnSpc>
                <a:spcPct val="120000"/>
              </a:lnSpc>
            </a:pPr>
            <a:r>
              <a:rPr lang="zh-CN" altLang="en-US" sz="2000" b="1" spc="300" dirty="0">
                <a:latin typeface="微软雅黑" panose="020B0503020204020204" pitchFamily="34" charset="-122"/>
                <a:ea typeface="微软雅黑" panose="020B0503020204020204" pitchFamily="34" charset="-122"/>
                <a:cs typeface="+mn-ea"/>
              </a:rPr>
              <a:t>第三步</a:t>
            </a:r>
            <a:endParaRPr lang="zh-CN" altLang="en-US" sz="2000" b="1" spc="300" dirty="0">
              <a:latin typeface="微软雅黑" panose="020B0503020204020204" pitchFamily="34" charset="-122"/>
              <a:ea typeface="微软雅黑" panose="020B0503020204020204" pitchFamily="34" charset="-122"/>
              <a:cs typeface="+mn-ea"/>
            </a:endParaRPr>
          </a:p>
        </p:txBody>
      </p:sp>
      <p:sp>
        <p:nvSpPr>
          <p:cNvPr id="27" name="文本框 26"/>
          <p:cNvSpPr txBox="1"/>
          <p:nvPr>
            <p:custDataLst>
              <p:tags r:id="rId22"/>
            </p:custDataLst>
          </p:nvPr>
        </p:nvSpPr>
        <p:spPr>
          <a:xfrm>
            <a:off x="409201" y="5316493"/>
            <a:ext cx="2880000" cy="62560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gn="r">
              <a:lnSpc>
                <a:spcPct val="120000"/>
              </a:lnSpc>
            </a:pPr>
            <a:r>
              <a:rPr lang="zh-CN" altLang="en-US" sz="1400" spc="150" dirty="0">
                <a:latin typeface="微软雅黑" panose="020B0503020204020204" pitchFamily="34" charset="-122"/>
                <a:ea typeface="微软雅黑" panose="020B0503020204020204" pitchFamily="34" charset="-122"/>
              </a:rPr>
              <a:t>以增量思维开展招商模式，以精选服务为商家提供价值</a:t>
            </a:r>
            <a:endParaRPr lang="zh-CN" altLang="en-US" sz="1400" spc="150" dirty="0">
              <a:latin typeface="微软雅黑" panose="020B0503020204020204" pitchFamily="34" charset="-122"/>
              <a:ea typeface="微软雅黑" panose="020B0503020204020204" pitchFamily="34" charset="-122"/>
            </a:endParaRPr>
          </a:p>
        </p:txBody>
      </p:sp>
      <p:sp>
        <p:nvSpPr>
          <p:cNvPr id="28" name="文本框 27"/>
          <p:cNvSpPr txBox="1"/>
          <p:nvPr>
            <p:custDataLst>
              <p:tags r:id="rId23"/>
            </p:custDataLst>
          </p:nvPr>
        </p:nvSpPr>
        <p:spPr>
          <a:xfrm>
            <a:off x="8902799" y="1475810"/>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nSpc>
                <a:spcPct val="120000"/>
              </a:lnSpc>
            </a:pPr>
            <a:r>
              <a:rPr lang="zh-CN" altLang="en-US" sz="2000" b="1" spc="300" dirty="0">
                <a:latin typeface="微软雅黑" panose="020B0503020204020204" pitchFamily="34" charset="-122"/>
                <a:ea typeface="微软雅黑" panose="020B0503020204020204" pitchFamily="34" charset="-122"/>
                <a:cs typeface="+mn-ea"/>
              </a:rPr>
              <a:t>第二步</a:t>
            </a:r>
            <a:endParaRPr lang="zh-CN" altLang="en-US" sz="2000" b="1" spc="300" dirty="0">
              <a:latin typeface="微软雅黑" panose="020B0503020204020204" pitchFamily="34" charset="-122"/>
              <a:ea typeface="微软雅黑" panose="020B0503020204020204" pitchFamily="34" charset="-122"/>
              <a:cs typeface="+mn-ea"/>
            </a:endParaRPr>
          </a:p>
        </p:txBody>
      </p:sp>
      <p:sp>
        <p:nvSpPr>
          <p:cNvPr id="29" name="文本框 28"/>
          <p:cNvSpPr txBox="1"/>
          <p:nvPr>
            <p:custDataLst>
              <p:tags r:id="rId24"/>
            </p:custDataLst>
          </p:nvPr>
        </p:nvSpPr>
        <p:spPr>
          <a:xfrm>
            <a:off x="8902799" y="1905070"/>
            <a:ext cx="2880000" cy="62560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nSpc>
                <a:spcPct val="120000"/>
              </a:lnSpc>
            </a:pPr>
            <a:r>
              <a:rPr lang="zh-CN" altLang="en-US" sz="1400" spc="150" dirty="0">
                <a:latin typeface="微软雅黑" panose="020B0503020204020204" pitchFamily="34" charset="-122"/>
                <a:ea typeface="微软雅黑" panose="020B0503020204020204" pitchFamily="34" charset="-122"/>
              </a:rPr>
              <a:t>从交易延申到服务，打磨金融、物流服务</a:t>
            </a:r>
            <a:endParaRPr lang="zh-CN" altLang="en-US" sz="1400" spc="150" dirty="0">
              <a:latin typeface="微软雅黑" panose="020B0503020204020204" pitchFamily="34" charset="-122"/>
              <a:ea typeface="微软雅黑" panose="020B0503020204020204" pitchFamily="34" charset="-122"/>
            </a:endParaRPr>
          </a:p>
        </p:txBody>
      </p:sp>
      <p:sp>
        <p:nvSpPr>
          <p:cNvPr id="32" name="文本框 31"/>
          <p:cNvSpPr txBox="1"/>
          <p:nvPr>
            <p:custDataLst>
              <p:tags r:id="rId25"/>
            </p:custDataLst>
          </p:nvPr>
        </p:nvSpPr>
        <p:spPr>
          <a:xfrm>
            <a:off x="8902799" y="4887233"/>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nSpc>
                <a:spcPct val="120000"/>
              </a:lnSpc>
            </a:pPr>
            <a:r>
              <a:rPr lang="zh-CN" altLang="en-US" sz="2000" b="1" spc="300" dirty="0">
                <a:latin typeface="微软雅黑" panose="020B0503020204020204" pitchFamily="34" charset="-122"/>
                <a:ea typeface="微软雅黑" panose="020B0503020204020204" pitchFamily="34" charset="-122"/>
                <a:cs typeface="+mn-ea"/>
              </a:rPr>
              <a:t>第四步</a:t>
            </a:r>
            <a:endParaRPr lang="zh-CN" altLang="en-US" sz="2000" b="1" spc="300" dirty="0">
              <a:latin typeface="微软雅黑" panose="020B0503020204020204" pitchFamily="34" charset="-122"/>
              <a:ea typeface="微软雅黑" panose="020B0503020204020204" pitchFamily="34" charset="-122"/>
              <a:cs typeface="+mn-ea"/>
            </a:endParaRPr>
          </a:p>
        </p:txBody>
      </p:sp>
      <p:sp>
        <p:nvSpPr>
          <p:cNvPr id="33" name="文本框 32"/>
          <p:cNvSpPr txBox="1"/>
          <p:nvPr>
            <p:custDataLst>
              <p:tags r:id="rId26"/>
            </p:custDataLst>
          </p:nvPr>
        </p:nvSpPr>
        <p:spPr>
          <a:xfrm>
            <a:off x="8902799" y="5316493"/>
            <a:ext cx="2880000" cy="62560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90204" pitchFamily="34" charset="0"/>
                <a:ea typeface="微软雅黑" panose="020B0503020204020204" pitchFamily="34" charset="-122"/>
                <a:cs typeface="+mn-ea"/>
              </a:defRPr>
            </a:lvl9pPr>
          </a:lstStyle>
          <a:p>
            <a:pPr>
              <a:lnSpc>
                <a:spcPct val="120000"/>
              </a:lnSpc>
            </a:pPr>
            <a:r>
              <a:rPr lang="zh-CN" altLang="en-US" sz="1400" spc="150" dirty="0">
                <a:latin typeface="微软雅黑" panose="020B0503020204020204" pitchFamily="34" charset="-122"/>
                <a:ea typeface="微软雅黑" panose="020B0503020204020204" pitchFamily="34" charset="-122"/>
              </a:rPr>
              <a:t>让链接无处不在，以技术对产业赋能</a:t>
            </a:r>
            <a:endParaRPr lang="zh-CN" altLang="en-US" sz="1400" spc="150" dirty="0">
              <a:latin typeface="微软雅黑" panose="020B0503020204020204" pitchFamily="34" charset="-122"/>
              <a:ea typeface="微软雅黑" panose="020B0503020204020204" pitchFamily="34" charset="-122"/>
            </a:endParaRPr>
          </a:p>
        </p:txBody>
      </p:sp>
      <p:cxnSp>
        <p:nvCxnSpPr>
          <p:cNvPr id="38" name="直接连接符 37"/>
          <p:cNvCxnSpPr/>
          <p:nvPr>
            <p:custDataLst>
              <p:tags r:id="rId27"/>
            </p:custDataLst>
          </p:nvPr>
        </p:nvCxnSpPr>
        <p:spPr>
          <a:xfrm>
            <a:off x="607749" y="3640385"/>
            <a:ext cx="2681452" cy="0"/>
          </a:xfrm>
          <a:prstGeom prst="line">
            <a:avLst/>
          </a:prstGeom>
          <a:ln w="3175" cap="rnd">
            <a:solidFill>
              <a:sysClr val="window" lastClr="FFFFFF">
                <a:lumMod val="7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cxnSp>
        <p:nvCxnSpPr>
          <p:cNvPr id="39" name="直接连接符 38"/>
          <p:cNvCxnSpPr/>
          <p:nvPr>
            <p:custDataLst>
              <p:tags r:id="rId28"/>
            </p:custDataLst>
          </p:nvPr>
        </p:nvCxnSpPr>
        <p:spPr>
          <a:xfrm>
            <a:off x="8902799" y="3640385"/>
            <a:ext cx="2681452" cy="0"/>
          </a:xfrm>
          <a:prstGeom prst="line">
            <a:avLst/>
          </a:prstGeom>
          <a:ln w="3175" cap="rnd">
            <a:solidFill>
              <a:sysClr val="window" lastClr="FFFFFF">
                <a:lumMod val="7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pic>
        <p:nvPicPr>
          <p:cNvPr id="4" name="图片 3"/>
          <p:cNvPicPr>
            <a:picLocks noChangeAspect="1"/>
          </p:cNvPicPr>
          <p:nvPr>
            <p:custDataLst>
              <p:tags r:id="rId29"/>
            </p:custDataLst>
          </p:nvPr>
        </p:nvPicPr>
        <p:blipFill>
          <a:blip r:embed="rId30">
            <a:extLst>
              <a:ext uri="{28A0092B-C50C-407E-A947-70E740481C1C}">
                <a14:useLocalDpi xmlns:a14="http://schemas.microsoft.com/office/drawing/2010/main" val="0"/>
              </a:ext>
            </a:extLst>
          </a:blip>
          <a:stretch>
            <a:fillRect/>
          </a:stretch>
        </p:blipFill>
        <p:spPr>
          <a:xfrm>
            <a:off x="5539755" y="3082538"/>
            <a:ext cx="1115665" cy="11156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endParaRPr lang="zh-CN" altLang="en-US" sz="2400" dirty="0">
              <a:solidFill>
                <a:schemeClr val="accent1"/>
              </a:solidFill>
              <a:latin typeface="微软雅黑" panose="020B0503020204020204" pitchFamily="34" charset="-122"/>
            </a:endParaRPr>
          </a:p>
          <a:p>
            <a:pPr>
              <a:lnSpc>
                <a:spcPct val="100000"/>
              </a:lnSpc>
            </a:pPr>
            <a:r>
              <a:rPr lang="zh-CN" altLang="en-US" sz="2400">
                <a:solidFill>
                  <a:schemeClr val="accent1"/>
                </a:solidFill>
                <a:sym typeface="+mn-ea"/>
              </a:rPr>
              <a:t>平台能力画像</a:t>
            </a:r>
            <a:endParaRPr lang="zh-CN" altLang="en-US" sz="2400">
              <a:solidFill>
                <a:schemeClr val="accent1"/>
              </a:solidFill>
              <a:sym typeface="+mn-ea"/>
            </a:endParaRPr>
          </a:p>
        </p:txBody>
      </p:sp>
      <p:pic>
        <p:nvPicPr>
          <p:cNvPr id="2" name="图片 1"/>
          <p:cNvPicPr>
            <a:picLocks noChangeAspect="1"/>
          </p:cNvPicPr>
          <p:nvPr/>
        </p:nvPicPr>
        <p:blipFill>
          <a:blip r:embed="rId1"/>
          <a:stretch>
            <a:fillRect/>
          </a:stretch>
        </p:blipFill>
        <p:spPr>
          <a:xfrm>
            <a:off x="839470" y="1991360"/>
            <a:ext cx="5143500" cy="2238375"/>
          </a:xfrm>
          <a:prstGeom prst="rect">
            <a:avLst/>
          </a:prstGeom>
        </p:spPr>
      </p:pic>
      <p:pic>
        <p:nvPicPr>
          <p:cNvPr id="3" name="图片 2"/>
          <p:cNvPicPr>
            <a:picLocks noChangeAspect="1"/>
          </p:cNvPicPr>
          <p:nvPr/>
        </p:nvPicPr>
        <p:blipFill>
          <a:blip r:embed="rId2"/>
          <a:stretch>
            <a:fillRect/>
          </a:stretch>
        </p:blipFill>
        <p:spPr>
          <a:xfrm>
            <a:off x="6378575" y="1684020"/>
            <a:ext cx="5143500" cy="2853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00455" y="1672590"/>
            <a:ext cx="10372090" cy="5186045"/>
          </a:xfrm>
          <a:prstGeom prst="rect">
            <a:avLst/>
          </a:prstGeom>
        </p:spPr>
      </p:pic>
      <p:sp>
        <p:nvSpPr>
          <p:cNvPr id="31" name="文本框 30"/>
          <p:cNvSpPr txBox="1"/>
          <p:nvPr/>
        </p:nvSpPr>
        <p:spPr>
          <a:xfrm>
            <a:off x="1004570" y="347980"/>
            <a:ext cx="8362315" cy="460375"/>
          </a:xfrm>
          <a:prstGeom prst="rect">
            <a:avLst/>
          </a:prstGeom>
          <a:noFill/>
        </p:spPr>
        <p:txBody>
          <a:bodyPr wrap="square" rtlCol="0">
            <a:spAutoFit/>
          </a:bodyPr>
          <a:p>
            <a:r>
              <a:rPr lang="zh-CN" altLang="en-US" sz="2400"/>
              <a:t>实施专业级</a:t>
            </a:r>
            <a:r>
              <a:rPr lang="en-US" altLang="zh-CN" sz="2400"/>
              <a:t>“</a:t>
            </a:r>
            <a:r>
              <a:rPr lang="zh-CN" altLang="en-US" sz="2400"/>
              <a:t>上云用数赋智</a:t>
            </a:r>
            <a:r>
              <a:rPr lang="en-US" altLang="zh-CN" sz="2400"/>
              <a:t>”</a:t>
            </a:r>
            <a:r>
              <a:rPr lang="zh-CN" altLang="en-US" sz="2400"/>
              <a:t>工具</a:t>
            </a:r>
            <a:endParaRPr lang="zh-CN" altLang="en-US" sz="2400"/>
          </a:p>
        </p:txBody>
      </p:sp>
      <p:sp>
        <p:nvSpPr>
          <p:cNvPr id="3" name="文本框 2"/>
          <p:cNvSpPr txBox="1"/>
          <p:nvPr/>
        </p:nvSpPr>
        <p:spPr>
          <a:xfrm>
            <a:off x="821055" y="1003300"/>
            <a:ext cx="10539095" cy="583565"/>
          </a:xfrm>
          <a:prstGeom prst="rect">
            <a:avLst/>
          </a:prstGeom>
          <a:noFill/>
        </p:spPr>
        <p:txBody>
          <a:bodyPr wrap="square" rtlCol="0" anchor="t">
            <a:spAutoFit/>
          </a:bodyPr>
          <a:p>
            <a:r>
              <a:rPr lang="en-US" altLang="zh-CN" sz="1600">
                <a:sym typeface="+mn-ea"/>
              </a:rPr>
              <a:t> </a:t>
            </a:r>
            <a:r>
              <a:rPr lang="zh-CN" altLang="en-US" sz="1600">
                <a:sym typeface="+mn-ea"/>
              </a:rPr>
              <a:t>提供</a:t>
            </a:r>
            <a:r>
              <a:rPr lang="en-US" altLang="zh-CN" sz="1600">
                <a:sym typeface="+mn-ea"/>
              </a:rPr>
              <a:t>IVD</a:t>
            </a:r>
            <a:r>
              <a:rPr lang="zh-CN" altLang="en-US" sz="1600">
                <a:sym typeface="+mn-ea"/>
              </a:rPr>
              <a:t>行业专业级的</a:t>
            </a:r>
            <a:r>
              <a:rPr lang="en-US" altLang="zh-CN" sz="1600">
                <a:sym typeface="+mn-ea"/>
              </a:rPr>
              <a:t>“D+ </a:t>
            </a:r>
            <a:r>
              <a:rPr lang="zh-CN" altLang="en-US" sz="1600">
                <a:sym typeface="+mn-ea"/>
              </a:rPr>
              <a:t>营销云</a:t>
            </a:r>
            <a:r>
              <a:rPr lang="en-US" altLang="zh-CN" sz="1600">
                <a:sym typeface="+mn-ea"/>
              </a:rPr>
              <a:t>”</a:t>
            </a:r>
            <a:r>
              <a:rPr lang="zh-CN" altLang="en-US" sz="1600">
                <a:sym typeface="+mn-ea"/>
              </a:rPr>
              <a:t>系统，满足具有行业特性的业务场景与管控要求，实现营销环节全方位的</a:t>
            </a:r>
            <a:r>
              <a:rPr lang="en-US" altLang="zh-CN" sz="1600">
                <a:sym typeface="+mn-ea"/>
              </a:rPr>
              <a:t>”</a:t>
            </a:r>
            <a:r>
              <a:rPr lang="zh-CN" altLang="en-US" sz="1600">
                <a:sym typeface="+mn-ea"/>
              </a:rPr>
              <a:t>精益化、智能化</a:t>
            </a:r>
            <a:r>
              <a:rPr lang="en-US" altLang="zh-CN" sz="1600">
                <a:sym typeface="+mn-ea"/>
              </a:rPr>
              <a:t>”</a:t>
            </a:r>
            <a:r>
              <a:rPr lang="zh-CN" altLang="en-US" sz="1600">
                <a:sym typeface="+mn-ea"/>
              </a:rPr>
              <a:t>管理；</a:t>
            </a:r>
            <a:endParaRPr lang="zh-CN" altLang="en-US" sz="16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13130" y="1712595"/>
            <a:ext cx="10480040" cy="5013960"/>
          </a:xfrm>
          <a:prstGeom prst="rect">
            <a:avLst/>
          </a:prstGeom>
        </p:spPr>
      </p:pic>
      <p:sp>
        <p:nvSpPr>
          <p:cNvPr id="31" name="文本框 30"/>
          <p:cNvSpPr txBox="1"/>
          <p:nvPr/>
        </p:nvSpPr>
        <p:spPr>
          <a:xfrm>
            <a:off x="849630" y="347980"/>
            <a:ext cx="8362315" cy="460375"/>
          </a:xfrm>
          <a:prstGeom prst="rect">
            <a:avLst/>
          </a:prstGeom>
          <a:noFill/>
        </p:spPr>
        <p:txBody>
          <a:bodyPr wrap="square" rtlCol="0">
            <a:spAutoFit/>
          </a:bodyPr>
          <a:p>
            <a:r>
              <a:rPr lang="zh-CN" altLang="en-US" sz="2400"/>
              <a:t>共享全网数字供应链运营服务体系</a:t>
            </a:r>
            <a:endParaRPr lang="zh-CN" altLang="en-US" sz="2400"/>
          </a:p>
        </p:txBody>
      </p:sp>
      <p:sp>
        <p:nvSpPr>
          <p:cNvPr id="71" name="文本框 70"/>
          <p:cNvSpPr txBox="1"/>
          <p:nvPr/>
        </p:nvSpPr>
        <p:spPr>
          <a:xfrm>
            <a:off x="849630" y="851535"/>
            <a:ext cx="10542905" cy="829945"/>
          </a:xfrm>
          <a:prstGeom prst="rect">
            <a:avLst/>
          </a:prstGeom>
          <a:noFill/>
        </p:spPr>
        <p:txBody>
          <a:bodyPr wrap="square" rtlCol="0">
            <a:spAutoFit/>
          </a:bodyPr>
          <a:p>
            <a:pPr>
              <a:lnSpc>
                <a:spcPct val="150000"/>
              </a:lnSpc>
            </a:pPr>
            <a:r>
              <a:rPr lang="en-US" altLang="zh-CN" sz="1600"/>
              <a:t> </a:t>
            </a:r>
            <a:r>
              <a:rPr lang="zh-CN" altLang="en-US" sz="1600"/>
              <a:t>提供经销渠道联合运营数字化流通新模式，支持全国仓配、物流供应链服务体系的重构，以及联手第三方实验室提供面向各级终端客户的疾病管理专业解决方案； </a:t>
            </a:r>
            <a:endParaRPr lang="zh-CN" alt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9"/>
          <p:cNvSpPr>
            <a:spLocks noChangeArrowheads="1"/>
          </p:cNvSpPr>
          <p:nvPr/>
        </p:nvSpPr>
        <p:spPr bwMode="auto">
          <a:xfrm>
            <a:off x="6105151" y="1490633"/>
            <a:ext cx="4464496" cy="369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lnSpc>
                <a:spcPct val="250000"/>
              </a:lnSpc>
              <a:buFont typeface="+mj-ea"/>
              <a:buAutoNum type="ea1JpnChsDbPeriod"/>
            </a:pPr>
            <a:r>
              <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回溯项目</a:t>
            </a:r>
            <a:endPar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marL="342900" indent="-342900">
              <a:lnSpc>
                <a:spcPct val="250000"/>
              </a:lnSpc>
              <a:buFont typeface="+mj-ea"/>
              <a:buAutoNum type="ea1JpnChsDbPeriod"/>
            </a:pPr>
            <a:r>
              <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产品复盘</a:t>
            </a:r>
            <a:endPar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marL="342900" indent="-342900">
              <a:lnSpc>
                <a:spcPct val="250000"/>
              </a:lnSpc>
              <a:buFont typeface="+mj-ea"/>
              <a:buAutoNum type="ea1JpnChsDbPeriod"/>
            </a:pPr>
            <a:r>
              <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我与团队的成长</a:t>
            </a:r>
            <a:r>
              <a:rPr lang="en-US" altLang="zh-CN"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&amp;</a:t>
            </a:r>
            <a:r>
              <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自我复盘</a:t>
            </a:r>
            <a:endParaRPr lang="en-US" altLang="zh-CN" sz="2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marL="342900" indent="-342900">
              <a:lnSpc>
                <a:spcPct val="250000"/>
              </a:lnSpc>
              <a:buFont typeface="+mj-ea"/>
              <a:buAutoNum type="ea1JpnChsDbPeriod"/>
            </a:pPr>
            <a:r>
              <a:rPr lang="zh-CN" altLang="en-US" sz="2400" dirty="0">
                <a:solidFill>
                  <a:schemeClr val="accent1"/>
                </a:solidFill>
                <a:latin typeface="Arial" panose="020B0604020202090204" pitchFamily="34" charset="0"/>
                <a:ea typeface="微软雅黑" panose="020B0503020204020204" pitchFamily="34" charset="-122"/>
                <a:sym typeface="Arial" panose="020B0604020202090204" pitchFamily="34" charset="0"/>
              </a:rPr>
              <a:t>2021产品规划</a:t>
            </a:r>
            <a:endParaRPr lang="en-US" altLang="zh-CN" sz="2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7" name="TextBox 6"/>
          <p:cNvSpPr txBox="1"/>
          <p:nvPr/>
        </p:nvSpPr>
        <p:spPr>
          <a:xfrm>
            <a:off x="3719736" y="3688317"/>
            <a:ext cx="973383" cy="456875"/>
          </a:xfrm>
          <a:prstGeom prst="rect">
            <a:avLst/>
          </a:prstGeom>
          <a:noFill/>
        </p:spPr>
        <p:txBody>
          <a:bodyPr wrap="none" lIns="86697" tIns="43348" rIns="86697" bIns="43348" rtlCol="0">
            <a:spAutoFit/>
          </a:bodyPr>
          <a:lstStyle/>
          <a:p>
            <a:r>
              <a:rPr lang="zh-CN" altLang="en-US" sz="2400" b="1" dirty="0">
                <a:solidFill>
                  <a:schemeClr val="tx2"/>
                </a:solidFill>
                <a:latin typeface="微软雅黑" panose="020B0503020204020204" pitchFamily="34" charset="-122"/>
                <a:ea typeface="微软雅黑" panose="020B0503020204020204" pitchFamily="34" charset="-122"/>
              </a:rPr>
              <a:t>目  录</a:t>
            </a:r>
            <a:endParaRPr lang="zh-CN" altLang="en-US" sz="800" dirty="0">
              <a:solidFill>
                <a:schemeClr val="tx2"/>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495600" y="2985221"/>
            <a:ext cx="2247771" cy="703096"/>
          </a:xfrm>
          <a:prstGeom prst="rect">
            <a:avLst/>
          </a:prstGeom>
          <a:noFill/>
        </p:spPr>
        <p:txBody>
          <a:bodyPr wrap="none" lIns="86697" tIns="43348" rIns="86697" bIns="43348" rtlCol="0">
            <a:spAutoFit/>
          </a:bodyPr>
          <a:lstStyle/>
          <a:p>
            <a:r>
              <a:rPr lang="en-US" altLang="zh-CN" sz="4000" dirty="0">
                <a:solidFill>
                  <a:schemeClr val="tx2"/>
                </a:solidFill>
                <a:latin typeface="Impact" panose="020B0806030902050204" pitchFamily="34" charset="0"/>
                <a:ea typeface="微软雅黑" panose="020B0503020204020204" pitchFamily="34" charset="-122"/>
                <a:cs typeface="Arial" panose="020B0604020202090204" pitchFamily="34" charset="0"/>
              </a:rPr>
              <a:t>CONTENTS</a:t>
            </a:r>
            <a:endParaRPr lang="zh-CN" altLang="en-US" sz="4000" dirty="0">
              <a:solidFill>
                <a:schemeClr val="tx2"/>
              </a:solidFill>
              <a:latin typeface="Impact" panose="020B0806030902050204" pitchFamily="34" charset="0"/>
              <a:ea typeface="微软雅黑" panose="020B0503020204020204" pitchFamily="34" charset="-122"/>
              <a:cs typeface="Arial" panose="020B0604020202090204" pitchFamily="34" charset="0"/>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altLang="zh-CN" sz="2400" dirty="0">
                <a:solidFill>
                  <a:schemeClr val="accent1"/>
                </a:solidFill>
                <a:latin typeface="微软雅黑" panose="020B0503020204020204" pitchFamily="34" charset="-122"/>
              </a:rPr>
              <a:t>DSRP-2021</a:t>
            </a:r>
            <a:r>
              <a:rPr lang="zh-CN" altLang="en-US" sz="2400" dirty="0">
                <a:solidFill>
                  <a:schemeClr val="accent1"/>
                </a:solidFill>
                <a:latin typeface="微软雅黑" panose="020B0503020204020204" pitchFamily="34" charset="-122"/>
              </a:rPr>
              <a:t>年度业务架构</a:t>
            </a:r>
            <a:endParaRPr lang="zh-CN" altLang="en-US" sz="2400" dirty="0">
              <a:solidFill>
                <a:schemeClr val="accent1"/>
              </a:solidFill>
              <a:latin typeface="微软雅黑" panose="020B0503020204020204" pitchFamily="34" charset="-122"/>
            </a:endParaRPr>
          </a:p>
        </p:txBody>
      </p:sp>
      <p:grpSp>
        <p:nvGrpSpPr>
          <p:cNvPr id="46" name="组合 45"/>
          <p:cNvGrpSpPr/>
          <p:nvPr/>
        </p:nvGrpSpPr>
        <p:grpSpPr>
          <a:xfrm>
            <a:off x="255905" y="955675"/>
            <a:ext cx="11546205" cy="5298440"/>
            <a:chOff x="403" y="1731"/>
            <a:chExt cx="17987" cy="7406"/>
          </a:xfrm>
        </p:grpSpPr>
        <p:sp>
          <p:nvSpPr>
            <p:cNvPr id="7" name="圆角矩形 7"/>
            <p:cNvSpPr>
              <a:spLocks noChangeArrowheads="1"/>
            </p:cNvSpPr>
            <p:nvPr/>
          </p:nvSpPr>
          <p:spPr bwMode="auto">
            <a:xfrm>
              <a:off x="9046" y="1731"/>
              <a:ext cx="3436" cy="630"/>
            </a:xfrm>
            <a:prstGeom prst="roundRect">
              <a:avLst>
                <a:gd name="adj" fmla="val 9083"/>
              </a:avLst>
            </a:prstGeom>
            <a:solidFill>
              <a:schemeClr val="accent2">
                <a:lumMod val="75000"/>
              </a:schemeClr>
            </a:solidFill>
            <a:ln w="25400">
              <a:solidFill>
                <a:schemeClr val="bg1"/>
              </a:solidFill>
            </a:ln>
            <a:effectLst/>
          </p:spPr>
          <p:style>
            <a:lnRef idx="3">
              <a:schemeClr val="lt1"/>
            </a:lnRef>
            <a:fillRef idx="1">
              <a:schemeClr val="accent1"/>
            </a:fillRef>
            <a:effectRef idx="1">
              <a:schemeClr val="accent1"/>
            </a:effectRef>
            <a:fontRef idx="minor">
              <a:schemeClr val="lt1"/>
            </a:fontRef>
          </p:style>
          <p:txBody>
            <a:bodyPr anchor="ctr"/>
            <a:p>
              <a:pPr algn="ctr">
                <a:buFont typeface="Arial" panose="020B0604020202090204" pitchFamily="34" charset="0"/>
                <a:buNone/>
              </a:pP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DDM</a:t>
              </a:r>
              <a:r>
                <a:rPr lang="zh-CN"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行业标准库</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组合 44"/>
            <p:cNvGrpSpPr/>
            <p:nvPr/>
          </p:nvGrpSpPr>
          <p:grpSpPr>
            <a:xfrm>
              <a:off x="403" y="2361"/>
              <a:ext cx="17987" cy="6776"/>
              <a:chOff x="403" y="2361"/>
              <a:chExt cx="18241" cy="7167"/>
            </a:xfrm>
          </p:grpSpPr>
          <p:sp>
            <p:nvSpPr>
              <p:cNvPr id="61" name="圆角矩形 7"/>
              <p:cNvSpPr>
                <a:spLocks noChangeArrowheads="1"/>
              </p:cNvSpPr>
              <p:nvPr/>
            </p:nvSpPr>
            <p:spPr bwMode="auto">
              <a:xfrm>
                <a:off x="619" y="7922"/>
                <a:ext cx="5100" cy="644"/>
              </a:xfrm>
              <a:prstGeom prst="roundRect">
                <a:avLst>
                  <a:gd name="adj" fmla="val 9083"/>
                </a:avLst>
              </a:prstGeom>
              <a:solidFill>
                <a:schemeClr val="accent2">
                  <a:lumMod val="75000"/>
                </a:schemeClr>
              </a:solidFill>
              <a:ln w="25400">
                <a:solidFill>
                  <a:schemeClr val="bg1"/>
                </a:solidFill>
              </a:ln>
              <a:effectLst/>
            </p:spPr>
            <p:style>
              <a:lnRef idx="3">
                <a:schemeClr val="lt1"/>
              </a:lnRef>
              <a:fillRef idx="1">
                <a:schemeClr val="accent1"/>
              </a:fillRef>
              <a:effectRef idx="1">
                <a:schemeClr val="accent1"/>
              </a:effectRef>
              <a:fontRef idx="minor">
                <a:schemeClr val="lt1"/>
              </a:fontRef>
            </p:style>
            <p:txBody>
              <a:bodyPr anchor="ctr"/>
              <a:p>
                <a:pPr algn="ctr">
                  <a:buFont typeface="Arial" panose="020B0604020202090204" pitchFamily="34" charset="0"/>
                  <a:buNone/>
                </a:pP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SCS</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供应链协同服务云平台</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圆角矩形 7"/>
              <p:cNvSpPr>
                <a:spLocks noChangeArrowheads="1"/>
              </p:cNvSpPr>
              <p:nvPr/>
            </p:nvSpPr>
            <p:spPr bwMode="auto">
              <a:xfrm>
                <a:off x="618" y="5226"/>
                <a:ext cx="5101" cy="644"/>
              </a:xfrm>
              <a:prstGeom prst="roundRect">
                <a:avLst>
                  <a:gd name="adj" fmla="val 9083"/>
                </a:avLst>
              </a:prstGeom>
              <a:solidFill>
                <a:schemeClr val="accent2">
                  <a:lumMod val="75000"/>
                </a:schemeClr>
              </a:solidFill>
              <a:ln w="25400">
                <a:solidFill>
                  <a:schemeClr val="bg1"/>
                </a:solidFill>
              </a:ln>
              <a:effectLst/>
            </p:spPr>
            <p:style>
              <a:lnRef idx="3">
                <a:schemeClr val="lt1"/>
              </a:lnRef>
              <a:fillRef idx="1">
                <a:schemeClr val="accent1"/>
              </a:fillRef>
              <a:effectRef idx="1">
                <a:schemeClr val="accent1"/>
              </a:effectRef>
              <a:fontRef idx="minor">
                <a:schemeClr val="lt1"/>
              </a:fontRef>
            </p:style>
            <p:txBody>
              <a:bodyPr anchor="ctr"/>
              <a:p>
                <a:pPr algn="ctr">
                  <a:buFont typeface="Arial" panose="020B0604020202090204" pitchFamily="34" charset="0"/>
                  <a:buNone/>
                </a:pP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iWMS</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智慧三方仓配集成平台</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nvGrpSpPr>
            <p:grpSpPr>
              <a:xfrm>
                <a:off x="8213" y="3251"/>
                <a:ext cx="5395" cy="5811"/>
                <a:chOff x="9934" y="2915"/>
                <a:chExt cx="5209" cy="4680"/>
              </a:xfrm>
            </p:grpSpPr>
            <p:sp>
              <p:nvSpPr>
                <p:cNvPr id="4" name="圆角矩形 7"/>
                <p:cNvSpPr>
                  <a:spLocks noChangeArrowheads="1"/>
                </p:cNvSpPr>
                <p:nvPr/>
              </p:nvSpPr>
              <p:spPr bwMode="auto">
                <a:xfrm>
                  <a:off x="9934" y="3481"/>
                  <a:ext cx="5209" cy="4114"/>
                </a:xfrm>
                <a:prstGeom prst="roundRect">
                  <a:avLst>
                    <a:gd name="adj" fmla="val 9083"/>
                  </a:avLst>
                </a:prstGeom>
                <a:noFill/>
                <a:ln w="25400">
                  <a:solidFill>
                    <a:schemeClr val="accent1"/>
                  </a:solidFill>
                </a:ln>
                <a:effectLst/>
                <a:extLst>
                  <a:ext uri="{909E8E84-426E-40DD-AFC4-6F175D3DCCD1}">
                    <a14:hiddenFill xmlns:a14="http://schemas.microsoft.com/office/drawing/2010/main">
                      <a:solidFill>
                        <a:schemeClr val="accent5">
                          <a:lumMod val="75000"/>
                        </a:schemeClr>
                      </a:solidFill>
                    </a14:hiddenFill>
                  </a:ext>
                </a:extLst>
              </p:spPr>
              <p:style>
                <a:lnRef idx="3">
                  <a:schemeClr val="lt1"/>
                </a:lnRef>
                <a:fillRef idx="1">
                  <a:schemeClr val="accent1"/>
                </a:fillRef>
                <a:effectRef idx="1">
                  <a:schemeClr val="accent1"/>
                </a:effectRef>
                <a:fontRef idx="minor">
                  <a:schemeClr val="lt1"/>
                </a:fontRef>
              </p:style>
              <p:txBody>
                <a:bodyPr anchor="ctr"/>
                <a:p>
                  <a:pPr algn="ctr">
                    <a:buFont typeface="Arial" panose="020B0604020202090204" pitchFamily="34" charset="0"/>
                    <a:buNone/>
                  </a:pP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947" y="2915"/>
                  <a:ext cx="5185" cy="401"/>
                </a:xfrm>
                <a:prstGeom prst="rect">
                  <a:avLst/>
                </a:prstGeom>
                <a:noFill/>
              </p:spPr>
              <p:txBody>
                <a:bodyPr wrap="square" rtlCol="0" anchor="t">
                  <a:spAutoFit/>
                </a:bodyPr>
                <a:p>
                  <a:pPr algn="ctr">
                    <a:buFont typeface="Arial" panose="020B0604020202090204" pitchFamily="34" charset="0"/>
                    <a:buNone/>
                  </a:pPr>
                  <a:r>
                    <a:rPr lang="en-US" altLang="zh-CN" sz="1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DSRP</a:t>
                  </a:r>
                  <a:r>
                    <a:rPr lang="zh-CN" altLang="en-US" sz="1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数字化采销云管理系统</a:t>
                  </a:r>
                  <a:endParaRPr lang="zh-CN" altLang="en-US" sz="1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11" name="圆角矩形 10"/>
              <p:cNvSpPr/>
              <p:nvPr/>
            </p:nvSpPr>
            <p:spPr>
              <a:xfrm>
                <a:off x="8997" y="4581"/>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仓配云</a:t>
                </a:r>
                <a:endParaRPr lang="zh-CN" altLang="en-US" sz="1600">
                  <a:solidFill>
                    <a:schemeClr val="accent1">
                      <a:lumMod val="75000"/>
                    </a:schemeClr>
                  </a:solidFill>
                </a:endParaRPr>
              </a:p>
            </p:txBody>
          </p:sp>
          <p:sp>
            <p:nvSpPr>
              <p:cNvPr id="12" name="圆角矩形 11"/>
              <p:cNvSpPr/>
              <p:nvPr/>
            </p:nvSpPr>
            <p:spPr>
              <a:xfrm>
                <a:off x="8997" y="6117"/>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采购云</a:t>
                </a:r>
                <a:endParaRPr lang="zh-CN" altLang="en-US" sz="1600">
                  <a:solidFill>
                    <a:schemeClr val="accent1">
                      <a:lumMod val="75000"/>
                    </a:schemeClr>
                  </a:solidFill>
                </a:endParaRPr>
              </a:p>
            </p:txBody>
          </p:sp>
          <p:sp>
            <p:nvSpPr>
              <p:cNvPr id="14" name="圆角矩形 13"/>
              <p:cNvSpPr/>
              <p:nvPr/>
            </p:nvSpPr>
            <p:spPr>
              <a:xfrm>
                <a:off x="8997" y="7646"/>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销售云</a:t>
                </a:r>
                <a:endParaRPr lang="zh-CN" altLang="en-US" sz="1600">
                  <a:solidFill>
                    <a:schemeClr val="accent1">
                      <a:lumMod val="75000"/>
                    </a:schemeClr>
                  </a:solidFill>
                </a:endParaRPr>
              </a:p>
            </p:txBody>
          </p:sp>
          <p:sp>
            <p:nvSpPr>
              <p:cNvPr id="15" name="圆角矩形 14"/>
              <p:cNvSpPr/>
              <p:nvPr/>
            </p:nvSpPr>
            <p:spPr>
              <a:xfrm>
                <a:off x="11236" y="7648"/>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设备管理</a:t>
                </a:r>
                <a:endParaRPr lang="zh-CN" altLang="en-US" sz="1600">
                  <a:solidFill>
                    <a:schemeClr val="accent1">
                      <a:lumMod val="75000"/>
                    </a:schemeClr>
                  </a:solidFill>
                </a:endParaRPr>
              </a:p>
            </p:txBody>
          </p:sp>
          <p:sp>
            <p:nvSpPr>
              <p:cNvPr id="16" name="圆角矩形 15"/>
              <p:cNvSpPr/>
              <p:nvPr/>
            </p:nvSpPr>
            <p:spPr>
              <a:xfrm>
                <a:off x="11236" y="4581"/>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智能预算</a:t>
                </a:r>
                <a:endParaRPr lang="zh-CN" altLang="en-US" sz="1600">
                  <a:solidFill>
                    <a:schemeClr val="accent1">
                      <a:lumMod val="75000"/>
                    </a:schemeClr>
                  </a:solidFill>
                </a:endParaRPr>
              </a:p>
            </p:txBody>
          </p:sp>
          <p:sp>
            <p:nvSpPr>
              <p:cNvPr id="17" name="圆角矩形 16"/>
              <p:cNvSpPr/>
              <p:nvPr/>
            </p:nvSpPr>
            <p:spPr>
              <a:xfrm>
                <a:off x="2466" y="4269"/>
                <a:ext cx="1786"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控制塔</a:t>
                </a:r>
                <a:endParaRPr lang="zh-CN" altLang="en-US" sz="1600">
                  <a:solidFill>
                    <a:schemeClr val="accent1">
                      <a:lumMod val="75000"/>
                    </a:schemeClr>
                  </a:solidFill>
                </a:endParaRPr>
              </a:p>
            </p:txBody>
          </p:sp>
          <p:sp>
            <p:nvSpPr>
              <p:cNvPr id="18" name="圆角矩形 17"/>
              <p:cNvSpPr/>
              <p:nvPr/>
            </p:nvSpPr>
            <p:spPr>
              <a:xfrm>
                <a:off x="4329" y="4269"/>
                <a:ext cx="1804"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调度中心</a:t>
                </a:r>
                <a:endParaRPr lang="zh-CN" altLang="en-US" sz="1600">
                  <a:solidFill>
                    <a:schemeClr val="accent1">
                      <a:lumMod val="75000"/>
                    </a:schemeClr>
                  </a:solidFill>
                </a:endParaRPr>
              </a:p>
            </p:txBody>
          </p:sp>
          <p:sp>
            <p:nvSpPr>
              <p:cNvPr id="19" name="圆角矩形 18"/>
              <p:cNvSpPr/>
              <p:nvPr/>
            </p:nvSpPr>
            <p:spPr>
              <a:xfrm>
                <a:off x="403" y="4269"/>
                <a:ext cx="1989"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三方对接</a:t>
                </a:r>
                <a:endParaRPr lang="zh-CN" altLang="en-US" sz="1600">
                  <a:solidFill>
                    <a:schemeClr val="accent1">
                      <a:lumMod val="75000"/>
                    </a:schemeClr>
                  </a:solidFill>
                </a:endParaRPr>
              </a:p>
            </p:txBody>
          </p:sp>
          <p:sp>
            <p:nvSpPr>
              <p:cNvPr id="20" name="圆角矩形 19"/>
              <p:cNvSpPr/>
              <p:nvPr/>
            </p:nvSpPr>
            <p:spPr>
              <a:xfrm>
                <a:off x="11236" y="6119"/>
                <a:ext cx="1740" cy="9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600" b="1">
                    <a:solidFill>
                      <a:schemeClr val="accent1">
                        <a:lumMod val="75000"/>
                      </a:schemeClr>
                    </a:solidFill>
                    <a:latin typeface="Arial Bold" panose="020B0604020202090204" charset="0"/>
                  </a:rPr>
                  <a:t>智能决策</a:t>
                </a:r>
                <a:endParaRPr sz="1600" b="1">
                  <a:solidFill>
                    <a:schemeClr val="accent1">
                      <a:lumMod val="75000"/>
                    </a:schemeClr>
                  </a:solidFill>
                  <a:latin typeface="Arial Bold" panose="020B0604020202090204" charset="0"/>
                </a:endParaRPr>
              </a:p>
            </p:txBody>
          </p:sp>
          <p:sp>
            <p:nvSpPr>
              <p:cNvPr id="22" name="圆角矩形 7"/>
              <p:cNvSpPr>
                <a:spLocks noChangeArrowheads="1"/>
              </p:cNvSpPr>
              <p:nvPr/>
            </p:nvSpPr>
            <p:spPr bwMode="auto">
              <a:xfrm>
                <a:off x="16193" y="5803"/>
                <a:ext cx="2451" cy="647"/>
              </a:xfrm>
              <a:prstGeom prst="roundRect">
                <a:avLst>
                  <a:gd name="adj" fmla="val 9083"/>
                </a:avLst>
              </a:prstGeom>
              <a:solidFill>
                <a:schemeClr val="bg1">
                  <a:lumMod val="75000"/>
                </a:schemeClr>
              </a:solidFill>
              <a:ln w="25400">
                <a:solidFill>
                  <a:schemeClr val="bg1"/>
                </a:solidFill>
              </a:ln>
              <a:effectLst/>
            </p:spPr>
            <p:style>
              <a:lnRef idx="3">
                <a:schemeClr val="lt1"/>
              </a:lnRef>
              <a:fillRef idx="1">
                <a:schemeClr val="accent1"/>
              </a:fillRef>
              <a:effectRef idx="1">
                <a:schemeClr val="accent1"/>
              </a:effectRef>
              <a:fontRef idx="minor">
                <a:schemeClr val="lt1"/>
              </a:fontRef>
            </p:style>
            <p:txBody>
              <a:bodyPr anchor="ctr"/>
              <a:p>
                <a:pPr algn="ctr">
                  <a:buFont typeface="Arial" panose="020B0604020202090204" pitchFamily="34" charset="0"/>
                  <a:buNone/>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企业</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ERP</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2"/>
              <p:cNvPicPr>
                <a:picLocks noChangeAspect="1"/>
              </p:cNvPicPr>
              <p:nvPr/>
            </p:nvPicPr>
            <p:blipFill>
              <a:blip r:embed="rId1"/>
              <a:stretch>
                <a:fillRect/>
              </a:stretch>
            </p:blipFill>
            <p:spPr>
              <a:xfrm>
                <a:off x="17438" y="7419"/>
                <a:ext cx="799" cy="480"/>
              </a:xfrm>
              <a:prstGeom prst="rect">
                <a:avLst/>
              </a:prstGeom>
            </p:spPr>
          </p:pic>
          <p:pic>
            <p:nvPicPr>
              <p:cNvPr id="24" name="图片 23"/>
              <p:cNvPicPr>
                <a:picLocks noChangeAspect="1"/>
              </p:cNvPicPr>
              <p:nvPr/>
            </p:nvPicPr>
            <p:blipFill>
              <a:blip r:embed="rId2"/>
              <a:stretch>
                <a:fillRect/>
              </a:stretch>
            </p:blipFill>
            <p:spPr>
              <a:xfrm>
                <a:off x="17437" y="6775"/>
                <a:ext cx="1051" cy="380"/>
              </a:xfrm>
              <a:prstGeom prst="rect">
                <a:avLst/>
              </a:prstGeom>
            </p:spPr>
          </p:pic>
          <p:grpSp>
            <p:nvGrpSpPr>
              <p:cNvPr id="40" name="组合 39"/>
              <p:cNvGrpSpPr/>
              <p:nvPr/>
            </p:nvGrpSpPr>
            <p:grpSpPr>
              <a:xfrm rot="0">
                <a:off x="14880" y="6801"/>
                <a:ext cx="1895" cy="1919"/>
                <a:chOff x="5884" y="1397"/>
                <a:chExt cx="1958" cy="1995"/>
              </a:xfrm>
            </p:grpSpPr>
            <p:grpSp>
              <p:nvGrpSpPr>
                <p:cNvPr id="25" name="组合 24"/>
                <p:cNvGrpSpPr/>
                <p:nvPr/>
              </p:nvGrpSpPr>
              <p:grpSpPr>
                <a:xfrm>
                  <a:off x="5884" y="1397"/>
                  <a:ext cx="1958" cy="1995"/>
                  <a:chOff x="1437" y="3661"/>
                  <a:chExt cx="2997" cy="1904"/>
                </a:xfrm>
              </p:grpSpPr>
              <p:sp>
                <p:nvSpPr>
                  <p:cNvPr id="26" name="椭圆 25"/>
                  <p:cNvSpPr/>
                  <p:nvPr/>
                </p:nvSpPr>
                <p:spPr>
                  <a:xfrm>
                    <a:off x="2127" y="3661"/>
                    <a:ext cx="1566" cy="1544"/>
                  </a:xfrm>
                  <a:prstGeom prst="ellipse">
                    <a:avLst/>
                  </a:prstGeom>
                  <a:solidFill>
                    <a:schemeClr val="accent3">
                      <a:lumMod val="40000"/>
                      <a:lumOff val="60000"/>
                    </a:schemeClr>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zh-CN" sz="1200" b="1">
                      <a:solidFill>
                        <a:schemeClr val="accent1">
                          <a:lumMod val="60000"/>
                          <a:lumOff val="40000"/>
                        </a:schemeClr>
                      </a:solidFill>
                    </a:endParaRPr>
                  </a:p>
                </p:txBody>
              </p:sp>
              <p:sp>
                <p:nvSpPr>
                  <p:cNvPr id="27" name="文本框 26"/>
                  <p:cNvSpPr txBox="1"/>
                  <p:nvPr/>
                </p:nvSpPr>
                <p:spPr>
                  <a:xfrm>
                    <a:off x="1437" y="5205"/>
                    <a:ext cx="2997" cy="360"/>
                  </a:xfrm>
                  <a:prstGeom prst="rect">
                    <a:avLst/>
                  </a:prstGeom>
                  <a:noFill/>
                  <a:ln>
                    <a:noFill/>
                  </a:ln>
                </p:spPr>
                <p:txBody>
                  <a:bodyPr wrap="square" rtlCol="0">
                    <a:spAutoFit/>
                  </a:bodyPr>
                  <a:p>
                    <a:pPr algn="ctr"/>
                    <a:r>
                      <a:rPr lang="zh-CN" altLang="en-US" sz="1000" b="1">
                        <a:solidFill>
                          <a:schemeClr val="tx2">
                            <a:lumMod val="60000"/>
                            <a:lumOff val="40000"/>
                          </a:schemeClr>
                        </a:solidFill>
                        <a:sym typeface="+mn-ea"/>
                      </a:rPr>
                      <a:t>数据连接平台</a:t>
                    </a:r>
                    <a:endParaRPr lang="zh-CN" altLang="en-US" sz="1000" b="1">
                      <a:solidFill>
                        <a:schemeClr val="tx2">
                          <a:lumMod val="60000"/>
                          <a:lumOff val="40000"/>
                        </a:schemeClr>
                      </a:solidFill>
                      <a:sym typeface="+mn-ea"/>
                    </a:endParaRPr>
                  </a:p>
                </p:txBody>
              </p:sp>
            </p:grpSp>
            <p:sp>
              <p:nvSpPr>
                <p:cNvPr id="238" name="centralized-structure_66069"/>
                <p:cNvSpPr>
                  <a:spLocks noChangeAspect="1"/>
                </p:cNvSpPr>
                <p:nvPr/>
              </p:nvSpPr>
              <p:spPr bwMode="auto">
                <a:xfrm>
                  <a:off x="6384" y="1734"/>
                  <a:ext cx="960" cy="922"/>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accent1"/>
                </a:solidFill>
                <a:ln>
                  <a:noFill/>
                </a:ln>
              </p:spPr>
            </p:sp>
          </p:grpSp>
          <p:cxnSp>
            <p:nvCxnSpPr>
              <p:cNvPr id="47" name="直接连接符 46"/>
              <p:cNvCxnSpPr/>
              <p:nvPr/>
            </p:nvCxnSpPr>
            <p:spPr>
              <a:xfrm flipH="1">
                <a:off x="13808" y="7648"/>
                <a:ext cx="1280" cy="11"/>
              </a:xfrm>
              <a:prstGeom prst="line">
                <a:avLst/>
              </a:prstGeom>
              <a:ln w="6350">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7396" y="8063"/>
                <a:ext cx="883" cy="665"/>
              </a:xfrm>
              <a:prstGeom prst="rect">
                <a:avLst/>
              </a:prstGeom>
            </p:spPr>
          </p:pic>
          <p:cxnSp>
            <p:nvCxnSpPr>
              <p:cNvPr id="139" name="直接连接符 138"/>
              <p:cNvCxnSpPr/>
              <p:nvPr/>
            </p:nvCxnSpPr>
            <p:spPr>
              <a:xfrm flipH="1" flipV="1">
                <a:off x="5853" y="5550"/>
                <a:ext cx="2254" cy="13"/>
              </a:xfrm>
              <a:prstGeom prst="line">
                <a:avLst/>
              </a:prstGeom>
              <a:ln w="6350">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466" y="6976"/>
                <a:ext cx="1786"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电子证照交换</a:t>
                </a:r>
                <a:endParaRPr lang="zh-CN" altLang="en-US" sz="1600">
                  <a:solidFill>
                    <a:schemeClr val="accent1">
                      <a:lumMod val="75000"/>
                    </a:schemeClr>
                  </a:solidFill>
                </a:endParaRPr>
              </a:p>
            </p:txBody>
          </p:sp>
          <p:sp>
            <p:nvSpPr>
              <p:cNvPr id="30" name="圆角矩形 29"/>
              <p:cNvSpPr/>
              <p:nvPr/>
            </p:nvSpPr>
            <p:spPr>
              <a:xfrm>
                <a:off x="4329" y="6976"/>
                <a:ext cx="1804"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业财税</a:t>
                </a:r>
                <a:endParaRPr lang="zh-CN" altLang="en-US" sz="1600">
                  <a:solidFill>
                    <a:schemeClr val="accent1">
                      <a:lumMod val="75000"/>
                    </a:schemeClr>
                  </a:solidFill>
                </a:endParaRPr>
              </a:p>
              <a:p>
                <a:pPr algn="ctr"/>
                <a:r>
                  <a:rPr lang="zh-CN" altLang="en-US" sz="1600">
                    <a:solidFill>
                      <a:schemeClr val="accent1">
                        <a:lumMod val="75000"/>
                      </a:schemeClr>
                    </a:solidFill>
                  </a:rPr>
                  <a:t>一体化</a:t>
                </a:r>
                <a:endParaRPr lang="zh-CN" altLang="en-US" sz="1600">
                  <a:solidFill>
                    <a:schemeClr val="accent1">
                      <a:lumMod val="75000"/>
                    </a:schemeClr>
                  </a:solidFill>
                </a:endParaRPr>
              </a:p>
            </p:txBody>
          </p:sp>
          <p:sp>
            <p:nvSpPr>
              <p:cNvPr id="31" name="圆角矩形 30"/>
              <p:cNvSpPr/>
              <p:nvPr/>
            </p:nvSpPr>
            <p:spPr>
              <a:xfrm>
                <a:off x="403" y="6976"/>
                <a:ext cx="1989"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lumMod val="75000"/>
                      </a:schemeClr>
                    </a:solidFill>
                  </a:rPr>
                  <a:t>渠道</a:t>
                </a:r>
                <a:endParaRPr lang="zh-CN" altLang="en-US" sz="1600">
                  <a:solidFill>
                    <a:schemeClr val="accent1">
                      <a:lumMod val="75000"/>
                    </a:schemeClr>
                  </a:solidFill>
                </a:endParaRPr>
              </a:p>
              <a:p>
                <a:pPr algn="ctr"/>
                <a:r>
                  <a:rPr lang="zh-CN" altLang="en-US" sz="1600">
                    <a:solidFill>
                      <a:schemeClr val="accent1">
                        <a:lumMod val="75000"/>
                      </a:schemeClr>
                    </a:solidFill>
                  </a:rPr>
                  <a:t>业务门户</a:t>
                </a:r>
                <a:endParaRPr lang="zh-CN" altLang="en-US" sz="1600">
                  <a:solidFill>
                    <a:schemeClr val="accent1">
                      <a:lumMod val="75000"/>
                    </a:schemeClr>
                  </a:solidFill>
                </a:endParaRPr>
              </a:p>
            </p:txBody>
          </p:sp>
          <p:sp>
            <p:nvSpPr>
              <p:cNvPr id="32" name="centralized-structure_66069"/>
              <p:cNvSpPr>
                <a:spLocks noChangeAspect="1"/>
              </p:cNvSpPr>
              <p:nvPr/>
            </p:nvSpPr>
            <p:spPr bwMode="auto">
              <a:xfrm>
                <a:off x="7284" y="8357"/>
                <a:ext cx="929" cy="887"/>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accent1"/>
              </a:solidFill>
              <a:ln>
                <a:noFill/>
              </a:ln>
            </p:spPr>
          </p:sp>
          <p:sp>
            <p:nvSpPr>
              <p:cNvPr id="33" name="centralized-structure_66069"/>
              <p:cNvSpPr>
                <a:spLocks noChangeAspect="1"/>
              </p:cNvSpPr>
              <p:nvPr/>
            </p:nvSpPr>
            <p:spPr bwMode="auto">
              <a:xfrm>
                <a:off x="7060" y="5661"/>
                <a:ext cx="929" cy="887"/>
              </a:xfrm>
              <a:custGeom>
                <a:avLst/>
                <a:gdLst>
                  <a:gd name="connsiteX0" fmla="*/ 332088 w 578320"/>
                  <a:gd name="connsiteY0" fmla="*/ 387618 h 555241"/>
                  <a:gd name="connsiteX1" fmla="*/ 346836 w 578320"/>
                  <a:gd name="connsiteY1" fmla="*/ 451168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4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3 w 578320"/>
                  <a:gd name="connsiteY34" fmla="*/ 203426 h 555241"/>
                  <a:gd name="connsiteX35" fmla="*/ 163264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0 h 555241"/>
                  <a:gd name="connsiteX41" fmla="*/ 426183 w 578320"/>
                  <a:gd name="connsiteY41" fmla="*/ 104060 h 555241"/>
                  <a:gd name="connsiteX42" fmla="*/ 411416 w 578320"/>
                  <a:gd name="connsiteY42" fmla="*/ 102218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0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8"/>
                    </a:lnTo>
                    <a:cubicBezTo>
                      <a:pt x="374487" y="452089"/>
                      <a:pt x="397530" y="474193"/>
                      <a:pt x="397530" y="502744"/>
                    </a:cubicBezTo>
                    <a:cubicBezTo>
                      <a:pt x="397530" y="531295"/>
                      <a:pt x="373565" y="555241"/>
                      <a:pt x="344992" y="555241"/>
                    </a:cubicBezTo>
                    <a:cubicBezTo>
                      <a:pt x="316419" y="555241"/>
                      <a:pt x="293376" y="531295"/>
                      <a:pt x="293376" y="502744"/>
                    </a:cubicBezTo>
                    <a:cubicBezTo>
                      <a:pt x="293376" y="482482"/>
                      <a:pt x="304437" y="465904"/>
                      <a:pt x="321028" y="456694"/>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2"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6" y="196983"/>
                      <a:pt x="198323" y="203426"/>
                    </a:cubicBezTo>
                    <a:lnTo>
                      <a:pt x="163264"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0"/>
                    </a:cubicBezTo>
                    <a:cubicBezTo>
                      <a:pt x="477865" y="81038"/>
                      <a:pt x="454793" y="104060"/>
                      <a:pt x="426183" y="104060"/>
                    </a:cubicBezTo>
                    <a:cubicBezTo>
                      <a:pt x="420645" y="104060"/>
                      <a:pt x="416031" y="103139"/>
                      <a:pt x="411416" y="102218"/>
                    </a:cubicBezTo>
                    <a:lnTo>
                      <a:pt x="364349" y="180494"/>
                    </a:lnTo>
                    <a:cubicBezTo>
                      <a:pt x="357888" y="174969"/>
                      <a:pt x="350505" y="170364"/>
                      <a:pt x="342199" y="166681"/>
                    </a:cubicBezTo>
                    <a:lnTo>
                      <a:pt x="389267" y="88405"/>
                    </a:lnTo>
                    <a:cubicBezTo>
                      <a:pt x="379115" y="79196"/>
                      <a:pt x="373578" y="66304"/>
                      <a:pt x="373578" y="52490"/>
                    </a:cubicBezTo>
                    <a:cubicBezTo>
                      <a:pt x="373578" y="23022"/>
                      <a:pt x="396650" y="0"/>
                      <a:pt x="426183" y="0"/>
                    </a:cubicBezTo>
                    <a:close/>
                  </a:path>
                </a:pathLst>
              </a:custGeom>
              <a:solidFill>
                <a:schemeClr val="accent1"/>
              </a:solidFill>
              <a:ln>
                <a:noFill/>
              </a:ln>
            </p:spPr>
          </p:sp>
          <p:sp>
            <p:nvSpPr>
              <p:cNvPr id="34" name="文本框 33"/>
              <p:cNvSpPr txBox="1"/>
              <p:nvPr/>
            </p:nvSpPr>
            <p:spPr>
              <a:xfrm>
                <a:off x="6339" y="7694"/>
                <a:ext cx="1332" cy="407"/>
              </a:xfrm>
              <a:prstGeom prst="rect">
                <a:avLst/>
              </a:prstGeom>
              <a:noFill/>
            </p:spPr>
            <p:txBody>
              <a:bodyPr wrap="square" rtlCol="0">
                <a:spAutoFit/>
              </a:bodyPr>
              <a:p>
                <a:pPr algn="ctr"/>
                <a:r>
                  <a:rPr lang="zh-CN" altLang="en-US" sz="1200">
                    <a:solidFill>
                      <a:schemeClr val="bg2">
                        <a:lumMod val="50000"/>
                      </a:schemeClr>
                    </a:solidFill>
                  </a:rPr>
                  <a:t>单据同步</a:t>
                </a:r>
                <a:endParaRPr lang="zh-CN" altLang="en-US" sz="1200">
                  <a:solidFill>
                    <a:schemeClr val="bg2">
                      <a:lumMod val="50000"/>
                    </a:schemeClr>
                  </a:solidFill>
                </a:endParaRPr>
              </a:p>
            </p:txBody>
          </p:sp>
          <p:sp>
            <p:nvSpPr>
              <p:cNvPr id="35" name="文本框 34"/>
              <p:cNvSpPr txBox="1"/>
              <p:nvPr/>
            </p:nvSpPr>
            <p:spPr>
              <a:xfrm>
                <a:off x="6133" y="5067"/>
                <a:ext cx="1332" cy="407"/>
              </a:xfrm>
              <a:prstGeom prst="rect">
                <a:avLst/>
              </a:prstGeom>
              <a:noFill/>
            </p:spPr>
            <p:txBody>
              <a:bodyPr wrap="square" rtlCol="0">
                <a:spAutoFit/>
              </a:bodyPr>
              <a:p>
                <a:pPr algn="ctr"/>
                <a:r>
                  <a:rPr lang="zh-CN" altLang="en-US" sz="1200">
                    <a:solidFill>
                      <a:schemeClr val="bg2">
                        <a:lumMod val="50000"/>
                      </a:schemeClr>
                    </a:solidFill>
                  </a:rPr>
                  <a:t>单据同步</a:t>
                </a:r>
                <a:endParaRPr lang="zh-CN" altLang="en-US" sz="1200">
                  <a:solidFill>
                    <a:schemeClr val="bg2">
                      <a:lumMod val="50000"/>
                    </a:schemeClr>
                  </a:solidFill>
                </a:endParaRPr>
              </a:p>
            </p:txBody>
          </p:sp>
          <p:cxnSp>
            <p:nvCxnSpPr>
              <p:cNvPr id="36" name="直接连接符 35"/>
              <p:cNvCxnSpPr/>
              <p:nvPr/>
            </p:nvCxnSpPr>
            <p:spPr>
              <a:xfrm flipH="1" flipV="1">
                <a:off x="16414" y="7576"/>
                <a:ext cx="804" cy="6"/>
              </a:xfrm>
              <a:prstGeom prst="line">
                <a:avLst/>
              </a:prstGeom>
              <a:ln w="6350">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3756" y="7086"/>
                <a:ext cx="1332" cy="407"/>
              </a:xfrm>
              <a:prstGeom prst="rect">
                <a:avLst/>
              </a:prstGeom>
              <a:noFill/>
            </p:spPr>
            <p:txBody>
              <a:bodyPr wrap="square" rtlCol="0">
                <a:spAutoFit/>
              </a:bodyPr>
              <a:p>
                <a:pPr algn="ctr"/>
                <a:r>
                  <a:rPr lang="zh-CN" altLang="en-US" sz="1200">
                    <a:solidFill>
                      <a:schemeClr val="bg2">
                        <a:lumMod val="50000"/>
                      </a:schemeClr>
                    </a:solidFill>
                  </a:rPr>
                  <a:t>单据同步</a:t>
                </a:r>
                <a:endParaRPr lang="zh-CN" altLang="en-US" sz="1200">
                  <a:solidFill>
                    <a:schemeClr val="bg2">
                      <a:lumMod val="50000"/>
                    </a:schemeClr>
                  </a:solidFill>
                </a:endParaRPr>
              </a:p>
            </p:txBody>
          </p:sp>
          <p:sp>
            <p:nvSpPr>
              <p:cNvPr id="38" name="文本框 37"/>
              <p:cNvSpPr txBox="1"/>
              <p:nvPr/>
            </p:nvSpPr>
            <p:spPr>
              <a:xfrm>
                <a:off x="5927" y="5685"/>
                <a:ext cx="1332" cy="407"/>
              </a:xfrm>
              <a:prstGeom prst="rect">
                <a:avLst/>
              </a:prstGeom>
              <a:noFill/>
            </p:spPr>
            <p:txBody>
              <a:bodyPr wrap="square" rtlCol="0">
                <a:spAutoFit/>
              </a:bodyPr>
              <a:p>
                <a:pPr algn="ctr"/>
                <a:r>
                  <a:rPr lang="zh-CN" altLang="en-US" sz="1200">
                    <a:solidFill>
                      <a:schemeClr val="bg2">
                        <a:lumMod val="50000"/>
                      </a:schemeClr>
                    </a:solidFill>
                  </a:rPr>
                  <a:t>档案同步</a:t>
                </a:r>
                <a:endParaRPr lang="zh-CN" altLang="en-US" sz="1200">
                  <a:solidFill>
                    <a:schemeClr val="bg2">
                      <a:lumMod val="50000"/>
                    </a:schemeClr>
                  </a:solidFill>
                </a:endParaRPr>
              </a:p>
            </p:txBody>
          </p:sp>
          <p:sp>
            <p:nvSpPr>
              <p:cNvPr id="39" name="文本框 38"/>
              <p:cNvSpPr txBox="1"/>
              <p:nvPr/>
            </p:nvSpPr>
            <p:spPr>
              <a:xfrm>
                <a:off x="5927" y="8357"/>
                <a:ext cx="1332" cy="407"/>
              </a:xfrm>
              <a:prstGeom prst="rect">
                <a:avLst/>
              </a:prstGeom>
              <a:noFill/>
            </p:spPr>
            <p:txBody>
              <a:bodyPr wrap="square" rtlCol="0">
                <a:spAutoFit/>
              </a:bodyPr>
              <a:p>
                <a:pPr algn="ctr"/>
                <a:r>
                  <a:rPr lang="zh-CN" altLang="en-US" sz="1200">
                    <a:solidFill>
                      <a:schemeClr val="bg2">
                        <a:lumMod val="50000"/>
                      </a:schemeClr>
                    </a:solidFill>
                  </a:rPr>
                  <a:t>档案同步</a:t>
                </a:r>
                <a:endParaRPr lang="zh-CN" altLang="en-US" sz="1200">
                  <a:solidFill>
                    <a:schemeClr val="bg2">
                      <a:lumMod val="50000"/>
                    </a:schemeClr>
                  </a:solidFill>
                </a:endParaRPr>
              </a:p>
            </p:txBody>
          </p:sp>
          <p:sp>
            <p:nvSpPr>
              <p:cNvPr id="41" name="文本框 40"/>
              <p:cNvSpPr txBox="1"/>
              <p:nvPr/>
            </p:nvSpPr>
            <p:spPr>
              <a:xfrm>
                <a:off x="14131" y="7774"/>
                <a:ext cx="1332" cy="407"/>
              </a:xfrm>
              <a:prstGeom prst="rect">
                <a:avLst/>
              </a:prstGeom>
              <a:noFill/>
            </p:spPr>
            <p:txBody>
              <a:bodyPr wrap="square" rtlCol="0">
                <a:spAutoFit/>
              </a:bodyPr>
              <a:p>
                <a:pPr algn="ctr"/>
                <a:r>
                  <a:rPr lang="zh-CN" altLang="en-US" sz="1200">
                    <a:solidFill>
                      <a:schemeClr val="bg2">
                        <a:lumMod val="50000"/>
                      </a:schemeClr>
                    </a:solidFill>
                  </a:rPr>
                  <a:t>档案同步</a:t>
                </a:r>
                <a:endParaRPr lang="zh-CN" altLang="en-US" sz="1200">
                  <a:solidFill>
                    <a:schemeClr val="bg2">
                      <a:lumMod val="50000"/>
                    </a:schemeClr>
                  </a:solidFill>
                </a:endParaRPr>
              </a:p>
            </p:txBody>
          </p:sp>
          <p:cxnSp>
            <p:nvCxnSpPr>
              <p:cNvPr id="42" name="直接连接符 41"/>
              <p:cNvCxnSpPr/>
              <p:nvPr/>
            </p:nvCxnSpPr>
            <p:spPr>
              <a:xfrm flipH="1" flipV="1">
                <a:off x="5853" y="8238"/>
                <a:ext cx="2254" cy="13"/>
              </a:xfrm>
              <a:prstGeom prst="line">
                <a:avLst/>
              </a:prstGeom>
              <a:ln w="6350">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10652" y="2361"/>
                <a:ext cx="4" cy="875"/>
              </a:xfrm>
              <a:prstGeom prst="line">
                <a:avLst/>
              </a:prstGeom>
              <a:ln w="6350">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828" y="2581"/>
                <a:ext cx="1255" cy="407"/>
              </a:xfrm>
              <a:prstGeom prst="rect">
                <a:avLst/>
              </a:prstGeom>
              <a:noFill/>
            </p:spPr>
            <p:txBody>
              <a:bodyPr wrap="square" rtlCol="0">
                <a:spAutoFit/>
              </a:bodyPr>
              <a:p>
                <a:pPr algn="l"/>
                <a:r>
                  <a:rPr lang="zh-CN" altLang="en-US" sz="1200">
                    <a:solidFill>
                      <a:schemeClr val="bg2">
                        <a:lumMod val="50000"/>
                      </a:schemeClr>
                    </a:solidFill>
                  </a:rPr>
                  <a:t>证件共享</a:t>
                </a:r>
                <a:endParaRPr lang="zh-CN" altLang="en-US" sz="1200">
                  <a:solidFill>
                    <a:schemeClr val="bg2">
                      <a:lumMod val="50000"/>
                    </a:schemeClr>
                  </a:solidFill>
                </a:endParaRPr>
              </a:p>
            </p:txBody>
          </p:sp>
          <p:sp>
            <p:nvSpPr>
              <p:cNvPr id="13" name="文本框 12"/>
              <p:cNvSpPr txBox="1"/>
              <p:nvPr/>
            </p:nvSpPr>
            <p:spPr>
              <a:xfrm>
                <a:off x="9240" y="2582"/>
                <a:ext cx="1255" cy="407"/>
              </a:xfrm>
              <a:prstGeom prst="rect">
                <a:avLst/>
              </a:prstGeom>
              <a:noFill/>
            </p:spPr>
            <p:txBody>
              <a:bodyPr wrap="square" rtlCol="0">
                <a:spAutoFit/>
              </a:bodyPr>
              <a:p>
                <a:pPr algn="ctr"/>
                <a:r>
                  <a:rPr lang="en-US" altLang="zh-CN" sz="1200">
                    <a:solidFill>
                      <a:schemeClr val="bg2">
                        <a:lumMod val="50000"/>
                      </a:schemeClr>
                    </a:solidFill>
                  </a:rPr>
                  <a:t>GS1</a:t>
                </a:r>
                <a:r>
                  <a:rPr lang="zh-CN" altLang="en-US" sz="1200">
                    <a:solidFill>
                      <a:schemeClr val="bg2">
                        <a:lumMod val="50000"/>
                      </a:schemeClr>
                    </a:solidFill>
                  </a:rPr>
                  <a:t>赋码</a:t>
                </a:r>
                <a:endParaRPr lang="zh-CN" altLang="en-US" sz="1200">
                  <a:solidFill>
                    <a:schemeClr val="bg2">
                      <a:lumMod val="50000"/>
                    </a:schemeClr>
                  </a:solidFill>
                </a:endParaRPr>
              </a:p>
            </p:txBody>
          </p:sp>
          <p:sp>
            <p:nvSpPr>
              <p:cNvPr id="21" name="圆角矩形 20"/>
              <p:cNvSpPr/>
              <p:nvPr/>
            </p:nvSpPr>
            <p:spPr>
              <a:xfrm>
                <a:off x="1308" y="8728"/>
                <a:ext cx="1786"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accent1">
                        <a:lumMod val="75000"/>
                      </a:schemeClr>
                    </a:solidFill>
                  </a:rPr>
                  <a:t>GPO</a:t>
                </a:r>
                <a:r>
                  <a:rPr lang="zh-CN" altLang="en-US" sz="1600">
                    <a:solidFill>
                      <a:schemeClr val="accent1">
                        <a:lumMod val="75000"/>
                      </a:schemeClr>
                    </a:solidFill>
                  </a:rPr>
                  <a:t>业务</a:t>
                </a:r>
                <a:endParaRPr lang="zh-CN" altLang="en-US" sz="1600">
                  <a:solidFill>
                    <a:schemeClr val="accent1">
                      <a:lumMod val="75000"/>
                    </a:schemeClr>
                  </a:solidFill>
                </a:endParaRPr>
              </a:p>
            </p:txBody>
          </p:sp>
          <p:sp>
            <p:nvSpPr>
              <p:cNvPr id="43" name="圆角矩形 42"/>
              <p:cNvSpPr/>
              <p:nvPr/>
            </p:nvSpPr>
            <p:spPr>
              <a:xfrm>
                <a:off x="3314" y="8730"/>
                <a:ext cx="1786" cy="798"/>
              </a:xfrm>
              <a:prstGeom prst="round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accent1">
                        <a:lumMod val="75000"/>
                      </a:schemeClr>
                    </a:solidFill>
                  </a:rPr>
                  <a:t>CSO</a:t>
                </a:r>
                <a:r>
                  <a:rPr lang="zh-CN" altLang="en-US" sz="1600">
                    <a:solidFill>
                      <a:schemeClr val="accent1">
                        <a:lumMod val="75000"/>
                      </a:schemeClr>
                    </a:solidFill>
                  </a:rPr>
                  <a:t>业务</a:t>
                </a:r>
                <a:endParaRPr lang="zh-CN" altLang="en-US" sz="1600">
                  <a:solidFill>
                    <a:schemeClr val="accent1">
                      <a:lumMod val="75000"/>
                    </a:schemeClr>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latin typeface="微软雅黑" panose="020B0503020204020204" pitchFamily="34" charset="-122"/>
              </a:rPr>
              <a:t>云医购—“数字中台”</a:t>
            </a:r>
            <a:endParaRPr lang="zh-CN" altLang="en-US" sz="2400" dirty="0">
              <a:solidFill>
                <a:schemeClr val="accent1"/>
              </a:solidFill>
              <a:latin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83005" y="1080770"/>
            <a:ext cx="9825355" cy="55105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a:solidFill>
                  <a:schemeClr val="accent1"/>
                </a:solidFill>
                <a:sym typeface="+mn-ea"/>
              </a:rPr>
              <a:t>产品交付计划</a:t>
            </a:r>
            <a:endParaRPr lang="zh-CN" altLang="en-US" sz="2400">
              <a:solidFill>
                <a:schemeClr val="accent1"/>
              </a:solidFill>
              <a:sym typeface="+mn-ea"/>
            </a:endParaRPr>
          </a:p>
        </p:txBody>
      </p:sp>
      <p:sp>
        <p:nvSpPr>
          <p:cNvPr id="34" name="文本框 33"/>
          <p:cNvSpPr txBox="1"/>
          <p:nvPr>
            <p:custDataLst>
              <p:tags r:id="rId1"/>
            </p:custDataLst>
          </p:nvPr>
        </p:nvSpPr>
        <p:spPr bwMode="auto">
          <a:xfrm>
            <a:off x="425392" y="2068304"/>
            <a:ext cx="1924839" cy="787121"/>
          </a:xfrm>
          <a:prstGeom prst="rect">
            <a:avLst/>
          </a:prstGeom>
        </p:spPr>
        <p:txBody>
          <a:bodyPr wrap="square" lIns="91440" tIns="45720" rIns="91440" bIns="46800" anchor="t" anchorCtr="0">
            <a:normAutofit lnSpcReduction="20000"/>
          </a:bodyPr>
          <a:lstStyle/>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自动化提升</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决策分析提升</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运营效率提升</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5" name="文本框 34"/>
          <p:cNvSpPr txBox="1"/>
          <p:nvPr>
            <p:custDataLst>
              <p:tags r:id="rId2"/>
            </p:custDataLst>
          </p:nvPr>
        </p:nvSpPr>
        <p:spPr bwMode="auto">
          <a:xfrm>
            <a:off x="425392" y="1514116"/>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供应链上线</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9" name="矩形 48"/>
          <p:cNvSpPr/>
          <p:nvPr>
            <p:custDataLst>
              <p:tags r:id="rId3"/>
            </p:custDataLst>
          </p:nvPr>
        </p:nvSpPr>
        <p:spPr bwMode="auto">
          <a:xfrm>
            <a:off x="896701" y="1981807"/>
            <a:ext cx="982220" cy="45719"/>
          </a:xfrm>
          <a:prstGeom prst="rect">
            <a:avLst/>
          </a:prstGeom>
          <a:solidFill>
            <a:srgbClr val="1F74AD"/>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7" name="矩形 106"/>
          <p:cNvSpPr/>
          <p:nvPr>
            <p:custDataLst>
              <p:tags r:id="rId4"/>
            </p:custDataLst>
          </p:nvPr>
        </p:nvSpPr>
        <p:spPr bwMode="auto">
          <a:xfrm>
            <a:off x="4523157" y="1981807"/>
            <a:ext cx="982220" cy="45719"/>
          </a:xfrm>
          <a:prstGeom prst="rect">
            <a:avLst/>
          </a:prstGeom>
          <a:solidFill>
            <a:srgbClr val="1AA3AA"/>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8" name="文本框 107"/>
          <p:cNvSpPr txBox="1"/>
          <p:nvPr>
            <p:custDataLst>
              <p:tags r:id="rId5"/>
            </p:custDataLst>
          </p:nvPr>
        </p:nvSpPr>
        <p:spPr bwMode="auto">
          <a:xfrm>
            <a:off x="4051848" y="2068304"/>
            <a:ext cx="1924839" cy="787121"/>
          </a:xfrm>
          <a:prstGeom prst="rect">
            <a:avLst/>
          </a:prstGeom>
        </p:spPr>
        <p:txBody>
          <a:bodyPr wrap="square" lIns="91440" tIns="45720" rIns="91440" bIns="46800" anchor="t" anchorCtr="0">
            <a:normAutofit lnSpcReduction="20000"/>
          </a:bodyPr>
          <a:lstStyle/>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仪器管理</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智慧预测</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返利计算</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9" name="文本框 108"/>
          <p:cNvSpPr txBox="1"/>
          <p:nvPr>
            <p:custDataLst>
              <p:tags r:id="rId6"/>
            </p:custDataLst>
          </p:nvPr>
        </p:nvSpPr>
        <p:spPr bwMode="auto">
          <a:xfrm>
            <a:off x="4051848" y="1514116"/>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智慧营销</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5" name="矩形 114"/>
          <p:cNvSpPr/>
          <p:nvPr>
            <p:custDataLst>
              <p:tags r:id="rId7"/>
            </p:custDataLst>
          </p:nvPr>
        </p:nvSpPr>
        <p:spPr bwMode="auto">
          <a:xfrm>
            <a:off x="8149613" y="1981807"/>
            <a:ext cx="982220" cy="45719"/>
          </a:xfrm>
          <a:prstGeom prst="rect">
            <a:avLst/>
          </a:prstGeom>
          <a:solidFill>
            <a:srgbClr val="9BBB59"/>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6" name="文本框 115"/>
          <p:cNvSpPr txBox="1"/>
          <p:nvPr>
            <p:custDataLst>
              <p:tags r:id="rId8"/>
            </p:custDataLst>
          </p:nvPr>
        </p:nvSpPr>
        <p:spPr bwMode="auto">
          <a:xfrm>
            <a:off x="7678304" y="2068304"/>
            <a:ext cx="1924839" cy="787121"/>
          </a:xfrm>
          <a:prstGeom prst="rect">
            <a:avLst/>
          </a:prstGeom>
        </p:spPr>
        <p:txBody>
          <a:bodyPr wrap="square" lIns="91440" tIns="45720" rIns="91440" bIns="46800" anchor="t" anchorCtr="0">
            <a:normAutofit/>
          </a:bodyPr>
          <a:lstStyle/>
          <a:p>
            <a:pPr marL="285750" indent="-285750" algn="ctr">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客户推广</a:t>
            </a: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+2</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7" name="文本框 116"/>
          <p:cNvSpPr txBox="1"/>
          <p:nvPr>
            <p:custDataLst>
              <p:tags r:id="rId9"/>
            </p:custDataLst>
          </p:nvPr>
        </p:nvSpPr>
        <p:spPr bwMode="auto">
          <a:xfrm>
            <a:off x="7678304" y="1514116"/>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客户推广</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3" name="矩形 102"/>
          <p:cNvSpPr/>
          <p:nvPr>
            <p:custDataLst>
              <p:tags r:id="rId10"/>
            </p:custDataLst>
          </p:nvPr>
        </p:nvSpPr>
        <p:spPr bwMode="auto">
          <a:xfrm>
            <a:off x="2709929" y="4470266"/>
            <a:ext cx="982220" cy="45719"/>
          </a:xfrm>
          <a:prstGeom prst="rect">
            <a:avLst/>
          </a:prstGeom>
          <a:solidFill>
            <a:srgbClr val="3498DB"/>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4" name="文本框 103"/>
          <p:cNvSpPr txBox="1"/>
          <p:nvPr>
            <p:custDataLst>
              <p:tags r:id="rId11"/>
            </p:custDataLst>
          </p:nvPr>
        </p:nvSpPr>
        <p:spPr bwMode="auto">
          <a:xfrm>
            <a:off x="2238375" y="4556760"/>
            <a:ext cx="2061845" cy="886460"/>
          </a:xfrm>
          <a:prstGeom prst="rect">
            <a:avLst/>
          </a:prstGeom>
        </p:spPr>
        <p:txBody>
          <a:bodyPr wrap="square" lIns="91440" tIns="45720" rIns="91440" bIns="46800" anchor="t" anchorCtr="0">
            <a:normAutofit/>
          </a:bodyPr>
          <a:lstStyle/>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报表引擎无缝衔</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YS</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深度融合</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营销服务探索</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0" indent="0" algn="ctr">
              <a:lnSpc>
                <a:spcPct val="120000"/>
              </a:lnSpc>
              <a:defRPr/>
            </a:pP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defRPr/>
            </a:pP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5" name="文本框 104"/>
          <p:cNvSpPr txBox="1"/>
          <p:nvPr>
            <p:custDataLst>
              <p:tags r:id="rId12"/>
            </p:custDataLst>
          </p:nvPr>
        </p:nvSpPr>
        <p:spPr bwMode="auto">
          <a:xfrm>
            <a:off x="2238620" y="4002575"/>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迪科惠生</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1" name="矩形 110"/>
          <p:cNvSpPr/>
          <p:nvPr>
            <p:custDataLst>
              <p:tags r:id="rId13"/>
            </p:custDataLst>
          </p:nvPr>
        </p:nvSpPr>
        <p:spPr bwMode="auto">
          <a:xfrm>
            <a:off x="6336385" y="4470266"/>
            <a:ext cx="982220" cy="45719"/>
          </a:xfrm>
          <a:prstGeom prst="rect">
            <a:avLst/>
          </a:prstGeom>
          <a:solidFill>
            <a:srgbClr val="69A35B"/>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2" name="文本框 111"/>
          <p:cNvSpPr txBox="1"/>
          <p:nvPr>
            <p:custDataLst>
              <p:tags r:id="rId14"/>
            </p:custDataLst>
          </p:nvPr>
        </p:nvSpPr>
        <p:spPr bwMode="auto">
          <a:xfrm>
            <a:off x="5864860" y="4556760"/>
            <a:ext cx="2061845" cy="1109980"/>
          </a:xfrm>
          <a:prstGeom prst="rect">
            <a:avLst/>
          </a:prstGeom>
        </p:spPr>
        <p:txBody>
          <a:bodyPr wrap="square" lIns="91440" tIns="45720" rIns="91440" bIns="46800" anchor="t" anchorCtr="0">
            <a:normAutofit fontScale="90000" lnSpcReduction="20000"/>
          </a:bodyPr>
          <a:lstStyle/>
          <a:p>
            <a:pPr marL="171450" indent="-1714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渠道业务中心</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渠道订货门户</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defRPr/>
            </a:pPr>
            <a:r>
              <a:rPr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“Qin营销”</a:t>
            </a:r>
            <a:endParaRPr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defRPr/>
            </a:pPr>
            <a:r>
              <a:rPr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a:t>
            </a:r>
            <a:r>
              <a:rPr 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Qin</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订货</a:t>
            </a:r>
            <a:r>
              <a:rPr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a:t>
            </a:r>
            <a:endParaRPr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defRPr/>
            </a:pPr>
            <a:r>
              <a:rPr 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客户推广</a:t>
            </a: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+1</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3" name="文本框 112"/>
          <p:cNvSpPr txBox="1"/>
          <p:nvPr>
            <p:custDataLst>
              <p:tags r:id="rId15"/>
            </p:custDataLst>
          </p:nvPr>
        </p:nvSpPr>
        <p:spPr bwMode="auto">
          <a:xfrm>
            <a:off x="5865076" y="4002575"/>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渠道营销</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9" name="矩形 118"/>
          <p:cNvSpPr/>
          <p:nvPr>
            <p:custDataLst>
              <p:tags r:id="rId16"/>
            </p:custDataLst>
          </p:nvPr>
        </p:nvSpPr>
        <p:spPr bwMode="auto">
          <a:xfrm>
            <a:off x="9962841" y="4470266"/>
            <a:ext cx="982220" cy="45719"/>
          </a:xfrm>
          <a:prstGeom prst="rect">
            <a:avLst/>
          </a:prstGeom>
          <a:solidFill>
            <a:srgbClr val="FFC000"/>
          </a:solidFill>
          <a:ln>
            <a:noFill/>
          </a:ln>
        </p:spPr>
        <p:txBody>
          <a:bodyPr wrap="square" lIns="91440" tIns="45720" rIns="91440" bIns="45720" anchor="ctr">
            <a:normAutofit fontScale="25000" lnSpcReduction="20000"/>
          </a:bodyPr>
          <a:lstStyle/>
          <a:p>
            <a:pPr algn="ctr">
              <a:lnSpc>
                <a:spcPct val="14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0" name="文本框 119"/>
          <p:cNvSpPr txBox="1"/>
          <p:nvPr>
            <p:custDataLst>
              <p:tags r:id="rId17"/>
            </p:custDataLst>
          </p:nvPr>
        </p:nvSpPr>
        <p:spPr bwMode="auto">
          <a:xfrm>
            <a:off x="9491532" y="4556763"/>
            <a:ext cx="1924839" cy="787121"/>
          </a:xfrm>
          <a:prstGeom prst="rect">
            <a:avLst/>
          </a:prstGeom>
        </p:spPr>
        <p:txBody>
          <a:bodyPr wrap="square" lIns="91440" tIns="45720" rIns="91440" bIns="46800" anchor="t" anchorCtr="0">
            <a:normAutofit/>
          </a:bodyPr>
          <a:lstStyle/>
          <a:p>
            <a:pPr marL="285750" indent="-285750" algn="ctr">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客户交付</a:t>
            </a: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+3</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lnSpc>
                <a:spcPct val="120000"/>
              </a:lnSpc>
              <a:buFont typeface="Arial" panose="020B0604020202090204" pitchFamily="34" charset="0"/>
              <a:buChar char="•"/>
              <a:defRP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客户推广</a:t>
            </a: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2+</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1" name="文本框 120"/>
          <p:cNvSpPr txBox="1"/>
          <p:nvPr>
            <p:custDataLst>
              <p:tags r:id="rId18"/>
            </p:custDataLst>
          </p:nvPr>
        </p:nvSpPr>
        <p:spPr bwMode="auto">
          <a:xfrm>
            <a:off x="9491532" y="4002575"/>
            <a:ext cx="1924839" cy="426913"/>
          </a:xfrm>
          <a:prstGeom prst="rect">
            <a:avLst/>
          </a:prstGeom>
          <a:noFill/>
          <a:scene3d>
            <a:camera prst="orthographicFront">
              <a:rot lat="0" lon="0" rev="0"/>
            </a:camera>
            <a:lightRig rig="threePt" dir="t"/>
          </a:scene3d>
          <a:sp3d prstMaterial="matte">
            <a:bevelT w="1270" h="1270"/>
          </a:sp3d>
        </p:spPr>
        <p:txBody>
          <a:bodyPr wrap="square" lIns="91440" tIns="45720" rIns="91440" bIns="0" anchor="ctr" anchorCtr="0">
            <a:normAutofit/>
          </a:bodyPr>
          <a:lstStyle/>
          <a:p>
            <a:pPr algn="ctr">
              <a:lnSpc>
                <a:spcPct val="120000"/>
              </a:lnSpc>
              <a:buClr>
                <a:prstClr val="white"/>
              </a:buClr>
              <a:defRPr/>
            </a:pPr>
            <a:r>
              <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数字创收</a:t>
            </a:r>
            <a:endParaRPr lang="zh-CN" altLang="en-US" sz="2000" b="1" spc="30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cxnSp>
        <p:nvCxnSpPr>
          <p:cNvPr id="63" name="直接连接符 62"/>
          <p:cNvCxnSpPr/>
          <p:nvPr>
            <p:custDataLst>
              <p:tags r:id="rId19"/>
            </p:custDataLst>
          </p:nvPr>
        </p:nvCxnSpPr>
        <p:spPr>
          <a:xfrm flipH="1">
            <a:off x="1750469" y="3470642"/>
            <a:ext cx="10438357" cy="0"/>
          </a:xfrm>
          <a:prstGeom prst="line">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sp>
        <p:nvSpPr>
          <p:cNvPr id="38" name="椭圆 37"/>
          <p:cNvSpPr/>
          <p:nvPr>
            <p:custDataLst>
              <p:tags r:id="rId20"/>
            </p:custDataLst>
          </p:nvPr>
        </p:nvSpPr>
        <p:spPr>
          <a:xfrm>
            <a:off x="1025155"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8" name="任意多边形 57"/>
          <p:cNvSpPr/>
          <p:nvPr>
            <p:custDataLst>
              <p:tags r:id="rId21"/>
            </p:custDataLst>
          </p:nvPr>
        </p:nvSpPr>
        <p:spPr bwMode="auto">
          <a:xfrm>
            <a:off x="1173739" y="3256569"/>
            <a:ext cx="428145" cy="428145"/>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rgbClr val="1F74AD"/>
          </a:solidFill>
          <a:ln>
            <a:noFill/>
          </a:ln>
        </p:spPr>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9" name="椭圆 38"/>
          <p:cNvSpPr/>
          <p:nvPr>
            <p:custDataLst>
              <p:tags r:id="rId22"/>
            </p:custDataLst>
          </p:nvPr>
        </p:nvSpPr>
        <p:spPr>
          <a:xfrm>
            <a:off x="2838385"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60" name="任意多边形 59"/>
          <p:cNvSpPr/>
          <p:nvPr>
            <p:custDataLst>
              <p:tags r:id="rId23"/>
            </p:custDataLst>
          </p:nvPr>
        </p:nvSpPr>
        <p:spPr bwMode="auto">
          <a:xfrm>
            <a:off x="2986968" y="3256569"/>
            <a:ext cx="428145" cy="42814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98DB"/>
          </a:solidFill>
          <a:ln>
            <a:noFill/>
          </a:ln>
        </p:spPr>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69" name="椭圆 68"/>
          <p:cNvSpPr/>
          <p:nvPr>
            <p:custDataLst>
              <p:tags r:id="rId24"/>
            </p:custDataLst>
          </p:nvPr>
        </p:nvSpPr>
        <p:spPr>
          <a:xfrm>
            <a:off x="4651613"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77" name="任意多边形 76"/>
          <p:cNvSpPr/>
          <p:nvPr>
            <p:custDataLst>
              <p:tags r:id="rId25"/>
            </p:custDataLst>
          </p:nvPr>
        </p:nvSpPr>
        <p:spPr bwMode="auto">
          <a:xfrm>
            <a:off x="4800197" y="3256568"/>
            <a:ext cx="428145" cy="428145"/>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1AA3AA"/>
          </a:solidFill>
          <a:ln>
            <a:noFill/>
          </a:ln>
        </p:spPr>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75" name="椭圆 74"/>
          <p:cNvSpPr/>
          <p:nvPr>
            <p:custDataLst>
              <p:tags r:id="rId26"/>
            </p:custDataLst>
          </p:nvPr>
        </p:nvSpPr>
        <p:spPr>
          <a:xfrm>
            <a:off x="8278069"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78" name="任意多边形 77"/>
          <p:cNvSpPr/>
          <p:nvPr>
            <p:custDataLst>
              <p:tags r:id="rId27"/>
            </p:custDataLst>
          </p:nvPr>
        </p:nvSpPr>
        <p:spPr bwMode="auto">
          <a:xfrm>
            <a:off x="8408198" y="3238115"/>
            <a:ext cx="465054" cy="46505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rgbClr val="9BBB59"/>
          </a:solidFill>
          <a:ln>
            <a:noFill/>
          </a:ln>
        </p:spPr>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72" name="椭圆 71"/>
          <p:cNvSpPr/>
          <p:nvPr>
            <p:custDataLst>
              <p:tags r:id="rId28"/>
            </p:custDataLst>
          </p:nvPr>
        </p:nvSpPr>
        <p:spPr>
          <a:xfrm>
            <a:off x="6464841"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80" name="任意多边形 79"/>
          <p:cNvSpPr/>
          <p:nvPr>
            <p:custDataLst>
              <p:tags r:id="rId29"/>
            </p:custDataLst>
          </p:nvPr>
        </p:nvSpPr>
        <p:spPr bwMode="auto">
          <a:xfrm>
            <a:off x="6613425" y="3256570"/>
            <a:ext cx="428145" cy="428145"/>
          </a:xfrm>
          <a:custGeom>
            <a:avLst/>
            <a:gdLst>
              <a:gd name="T0" fmla="*/ 3413 w 6827"/>
              <a:gd name="T1" fmla="*/ 0 h 6827"/>
              <a:gd name="T2" fmla="*/ 0 w 6827"/>
              <a:gd name="T3" fmla="*/ 3413 h 6827"/>
              <a:gd name="T4" fmla="*/ 3413 w 6827"/>
              <a:gd name="T5" fmla="*/ 6827 h 6827"/>
              <a:gd name="T6" fmla="*/ 3516 w 6827"/>
              <a:gd name="T7" fmla="*/ 6822 h 6827"/>
              <a:gd name="T8" fmla="*/ 3528 w 6827"/>
              <a:gd name="T9" fmla="*/ 6824 h 6827"/>
              <a:gd name="T10" fmla="*/ 3556 w 6827"/>
              <a:gd name="T11" fmla="*/ 6827 h 6827"/>
              <a:gd name="T12" fmla="*/ 3595 w 6827"/>
              <a:gd name="T13" fmla="*/ 6821 h 6827"/>
              <a:gd name="T14" fmla="*/ 3610 w 6827"/>
              <a:gd name="T15" fmla="*/ 6817 h 6827"/>
              <a:gd name="T16" fmla="*/ 6827 w 6827"/>
              <a:gd name="T17" fmla="*/ 3413 h 6827"/>
              <a:gd name="T18" fmla="*/ 3413 w 6827"/>
              <a:gd name="T19" fmla="*/ 0 h 6827"/>
              <a:gd name="T20" fmla="*/ 5442 w 6827"/>
              <a:gd name="T21" fmla="*/ 5791 h 6827"/>
              <a:gd name="T22" fmla="*/ 5355 w 6827"/>
              <a:gd name="T23" fmla="*/ 5696 h 6827"/>
              <a:gd name="T24" fmla="*/ 4606 w 6827"/>
              <a:gd name="T25" fmla="*/ 5447 h 6827"/>
              <a:gd name="T26" fmla="*/ 4194 w 6827"/>
              <a:gd name="T27" fmla="*/ 4752 h 6827"/>
              <a:gd name="T28" fmla="*/ 4567 w 6827"/>
              <a:gd name="T29" fmla="*/ 4061 h 6827"/>
              <a:gd name="T30" fmla="*/ 4586 w 6827"/>
              <a:gd name="T31" fmla="*/ 3946 h 6827"/>
              <a:gd name="T32" fmla="*/ 4683 w 6827"/>
              <a:gd name="T33" fmla="*/ 3861 h 6827"/>
              <a:gd name="T34" fmla="*/ 4820 w 6827"/>
              <a:gd name="T35" fmla="*/ 3303 h 6827"/>
              <a:gd name="T36" fmla="*/ 4816 w 6827"/>
              <a:gd name="T37" fmla="*/ 3269 h 6827"/>
              <a:gd name="T38" fmla="*/ 4693 w 6827"/>
              <a:gd name="T39" fmla="*/ 3080 h 6827"/>
              <a:gd name="T40" fmla="*/ 4693 w 6827"/>
              <a:gd name="T41" fmla="*/ 2418 h 6827"/>
              <a:gd name="T42" fmla="*/ 4437 w 6827"/>
              <a:gd name="T43" fmla="*/ 1738 h 6827"/>
              <a:gd name="T44" fmla="*/ 3413 w 6827"/>
              <a:gd name="T45" fmla="*/ 1138 h 6827"/>
              <a:gd name="T46" fmla="*/ 2133 w 6827"/>
              <a:gd name="T47" fmla="*/ 2418 h 6827"/>
              <a:gd name="T48" fmla="*/ 2133 w 6827"/>
              <a:gd name="T49" fmla="*/ 3080 h 6827"/>
              <a:gd name="T50" fmla="*/ 2011 w 6827"/>
              <a:gd name="T51" fmla="*/ 3269 h 6827"/>
              <a:gd name="T52" fmla="*/ 2007 w 6827"/>
              <a:gd name="T53" fmla="*/ 3303 h 6827"/>
              <a:gd name="T54" fmla="*/ 2143 w 6827"/>
              <a:gd name="T55" fmla="*/ 3861 h 6827"/>
              <a:gd name="T56" fmla="*/ 2227 w 6827"/>
              <a:gd name="T57" fmla="*/ 3942 h 6827"/>
              <a:gd name="T58" fmla="*/ 2260 w 6827"/>
              <a:gd name="T59" fmla="*/ 4061 h 6827"/>
              <a:gd name="T60" fmla="*/ 2632 w 6827"/>
              <a:gd name="T61" fmla="*/ 4752 h 6827"/>
              <a:gd name="T62" fmla="*/ 2230 w 6827"/>
              <a:gd name="T63" fmla="*/ 5443 h 6827"/>
              <a:gd name="T64" fmla="*/ 1472 w 6827"/>
              <a:gd name="T65" fmla="*/ 5696 h 6827"/>
              <a:gd name="T66" fmla="*/ 1383 w 6827"/>
              <a:gd name="T67" fmla="*/ 5790 h 6827"/>
              <a:gd name="T68" fmla="*/ 284 w 6827"/>
              <a:gd name="T69" fmla="*/ 3413 h 6827"/>
              <a:gd name="T70" fmla="*/ 3413 w 6827"/>
              <a:gd name="T71" fmla="*/ 284 h 6827"/>
              <a:gd name="T72" fmla="*/ 6542 w 6827"/>
              <a:gd name="T73" fmla="*/ 3413 h 6827"/>
              <a:gd name="T74" fmla="*/ 5442 w 6827"/>
              <a:gd name="T75" fmla="*/ 579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27" h="6827">
                <a:moveTo>
                  <a:pt x="3413" y="0"/>
                </a:moveTo>
                <a:cubicBezTo>
                  <a:pt x="1531" y="0"/>
                  <a:pt x="0" y="1531"/>
                  <a:pt x="0" y="3413"/>
                </a:cubicBezTo>
                <a:cubicBezTo>
                  <a:pt x="0" y="5296"/>
                  <a:pt x="1531" y="6827"/>
                  <a:pt x="3413" y="6827"/>
                </a:cubicBezTo>
                <a:cubicBezTo>
                  <a:pt x="3448" y="6827"/>
                  <a:pt x="3481" y="6822"/>
                  <a:pt x="3516" y="6822"/>
                </a:cubicBezTo>
                <a:lnTo>
                  <a:pt x="3528" y="6824"/>
                </a:lnTo>
                <a:cubicBezTo>
                  <a:pt x="3537" y="6826"/>
                  <a:pt x="3546" y="6827"/>
                  <a:pt x="3556" y="6827"/>
                </a:cubicBezTo>
                <a:cubicBezTo>
                  <a:pt x="3569" y="6827"/>
                  <a:pt x="3582" y="6825"/>
                  <a:pt x="3595" y="6821"/>
                </a:cubicBezTo>
                <a:lnTo>
                  <a:pt x="3610" y="6817"/>
                </a:lnTo>
                <a:cubicBezTo>
                  <a:pt x="5401" y="6713"/>
                  <a:pt x="6827" y="5229"/>
                  <a:pt x="6827" y="3413"/>
                </a:cubicBezTo>
                <a:cubicBezTo>
                  <a:pt x="6827" y="1531"/>
                  <a:pt x="5296" y="0"/>
                  <a:pt x="3413" y="0"/>
                </a:cubicBezTo>
                <a:close/>
                <a:moveTo>
                  <a:pt x="5442" y="5791"/>
                </a:moveTo>
                <a:cubicBezTo>
                  <a:pt x="5429" y="5747"/>
                  <a:pt x="5398" y="5711"/>
                  <a:pt x="5355" y="5696"/>
                </a:cubicBezTo>
                <a:lnTo>
                  <a:pt x="4606" y="5447"/>
                </a:lnTo>
                <a:cubicBezTo>
                  <a:pt x="4345" y="5338"/>
                  <a:pt x="4223" y="4920"/>
                  <a:pt x="4194" y="4752"/>
                </a:cubicBezTo>
                <a:cubicBezTo>
                  <a:pt x="4388" y="4572"/>
                  <a:pt x="4567" y="4304"/>
                  <a:pt x="4567" y="4061"/>
                </a:cubicBezTo>
                <a:cubicBezTo>
                  <a:pt x="4567" y="3979"/>
                  <a:pt x="4590" y="3947"/>
                  <a:pt x="4586" y="3946"/>
                </a:cubicBezTo>
                <a:cubicBezTo>
                  <a:pt x="4630" y="3935"/>
                  <a:pt x="4666" y="3904"/>
                  <a:pt x="4683" y="3861"/>
                </a:cubicBezTo>
                <a:cubicBezTo>
                  <a:pt x="4697" y="3826"/>
                  <a:pt x="4820" y="3514"/>
                  <a:pt x="4820" y="3303"/>
                </a:cubicBezTo>
                <a:cubicBezTo>
                  <a:pt x="4820" y="3291"/>
                  <a:pt x="4818" y="3280"/>
                  <a:pt x="4816" y="3269"/>
                </a:cubicBezTo>
                <a:cubicBezTo>
                  <a:pt x="4798" y="3197"/>
                  <a:pt x="4756" y="3125"/>
                  <a:pt x="4693" y="3080"/>
                </a:cubicBezTo>
                <a:lnTo>
                  <a:pt x="4693" y="2418"/>
                </a:lnTo>
                <a:cubicBezTo>
                  <a:pt x="4693" y="2009"/>
                  <a:pt x="4569" y="1837"/>
                  <a:pt x="4437" y="1738"/>
                </a:cubicBezTo>
                <a:cubicBezTo>
                  <a:pt x="4407" y="1534"/>
                  <a:pt x="4189" y="1138"/>
                  <a:pt x="3413" y="1138"/>
                </a:cubicBezTo>
                <a:cubicBezTo>
                  <a:pt x="2620" y="1138"/>
                  <a:pt x="2133" y="1884"/>
                  <a:pt x="2133" y="2418"/>
                </a:cubicBezTo>
                <a:lnTo>
                  <a:pt x="2133" y="3080"/>
                </a:lnTo>
                <a:cubicBezTo>
                  <a:pt x="2071" y="3125"/>
                  <a:pt x="2029" y="3197"/>
                  <a:pt x="2011" y="3269"/>
                </a:cubicBezTo>
                <a:cubicBezTo>
                  <a:pt x="2008" y="3280"/>
                  <a:pt x="2007" y="3292"/>
                  <a:pt x="2007" y="3303"/>
                </a:cubicBezTo>
                <a:cubicBezTo>
                  <a:pt x="2007" y="3514"/>
                  <a:pt x="2129" y="3826"/>
                  <a:pt x="2143" y="3861"/>
                </a:cubicBezTo>
                <a:cubicBezTo>
                  <a:pt x="2160" y="3904"/>
                  <a:pt x="2183" y="3931"/>
                  <a:pt x="2227" y="3942"/>
                </a:cubicBezTo>
                <a:cubicBezTo>
                  <a:pt x="2236" y="3947"/>
                  <a:pt x="2260" y="3979"/>
                  <a:pt x="2260" y="4061"/>
                </a:cubicBezTo>
                <a:cubicBezTo>
                  <a:pt x="2260" y="4304"/>
                  <a:pt x="2439" y="4572"/>
                  <a:pt x="2632" y="4752"/>
                </a:cubicBezTo>
                <a:cubicBezTo>
                  <a:pt x="2604" y="4919"/>
                  <a:pt x="2484" y="5338"/>
                  <a:pt x="2230" y="5443"/>
                </a:cubicBezTo>
                <a:lnTo>
                  <a:pt x="1472" y="5696"/>
                </a:lnTo>
                <a:cubicBezTo>
                  <a:pt x="1428" y="5711"/>
                  <a:pt x="1397" y="5747"/>
                  <a:pt x="1383" y="5790"/>
                </a:cubicBezTo>
                <a:cubicBezTo>
                  <a:pt x="712" y="5216"/>
                  <a:pt x="284" y="4364"/>
                  <a:pt x="284" y="3413"/>
                </a:cubicBezTo>
                <a:cubicBezTo>
                  <a:pt x="284" y="1688"/>
                  <a:pt x="1688" y="284"/>
                  <a:pt x="3413" y="284"/>
                </a:cubicBezTo>
                <a:cubicBezTo>
                  <a:pt x="5138" y="284"/>
                  <a:pt x="6542" y="1688"/>
                  <a:pt x="6542" y="3413"/>
                </a:cubicBezTo>
                <a:cubicBezTo>
                  <a:pt x="6542" y="4365"/>
                  <a:pt x="6114" y="5217"/>
                  <a:pt x="5442" y="5791"/>
                </a:cubicBezTo>
                <a:close/>
              </a:path>
            </a:pathLst>
          </a:custGeom>
          <a:solidFill>
            <a:srgbClr val="69A35B"/>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8" name="椭圆 47"/>
          <p:cNvSpPr/>
          <p:nvPr>
            <p:custDataLst>
              <p:tags r:id="rId30"/>
            </p:custDataLst>
          </p:nvPr>
        </p:nvSpPr>
        <p:spPr>
          <a:xfrm>
            <a:off x="10091295" y="3107986"/>
            <a:ext cx="725312" cy="725312"/>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1440" tIns="45720" rIns="91440" bIns="45720" anchor="ctr">
            <a:normAutofit/>
          </a:body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81" name="任意多边形 80"/>
          <p:cNvSpPr/>
          <p:nvPr>
            <p:custDataLst>
              <p:tags r:id="rId31"/>
            </p:custDataLst>
          </p:nvPr>
        </p:nvSpPr>
        <p:spPr bwMode="auto">
          <a:xfrm>
            <a:off x="10221424" y="3238115"/>
            <a:ext cx="465054" cy="465054"/>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rgbClr val="FFC000"/>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lnSpc>
                <a:spcPct val="120000"/>
              </a:lnSpc>
            </a:pPr>
            <a:endParaRPr>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2" name="文本框 41"/>
          <p:cNvSpPr txBox="1"/>
          <p:nvPr>
            <p:custDataLst>
              <p:tags r:id="rId32"/>
            </p:custDataLst>
          </p:nvPr>
        </p:nvSpPr>
        <p:spPr>
          <a:xfrm>
            <a:off x="1971566" y="3245335"/>
            <a:ext cx="645722" cy="450615"/>
          </a:xfrm>
          <a:prstGeom prst="rect">
            <a:avLst/>
          </a:prstGeom>
          <a:solidFill>
            <a:sysClr val="window" lastClr="FFFFFF"/>
          </a:solidFill>
        </p:spPr>
        <p:txBody>
          <a:bodyPr wrap="square" lIns="91440" tIns="45720" rIns="91440" bIns="45720" anchor="ctr" anchorCtr="0">
            <a:normAutofit/>
          </a:bodyPr>
          <a:lstStyle/>
          <a:p>
            <a:pPr algn="ctr">
              <a:lnSpc>
                <a:spcPct val="120000"/>
              </a:lnSpc>
            </a:pPr>
            <a:r>
              <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Q1</a:t>
            </a:r>
            <a:endPar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2" name="文本框 121"/>
          <p:cNvSpPr txBox="1"/>
          <p:nvPr>
            <p:custDataLst>
              <p:tags r:id="rId33"/>
            </p:custDataLst>
          </p:nvPr>
        </p:nvSpPr>
        <p:spPr>
          <a:xfrm>
            <a:off x="3794212" y="3245335"/>
            <a:ext cx="645721" cy="450615"/>
          </a:xfrm>
          <a:prstGeom prst="rect">
            <a:avLst/>
          </a:prstGeom>
          <a:solidFill>
            <a:sysClr val="window" lastClr="FFFFFF"/>
          </a:solidFill>
        </p:spPr>
        <p:txBody>
          <a:bodyPr wrap="square" lIns="91440" tIns="45720" rIns="91440" bIns="45720" anchor="ctr" anchorCtr="0">
            <a:normAutofit/>
          </a:bodyPr>
          <a:lstStyle/>
          <a:p>
            <a:pPr algn="ctr">
              <a:lnSpc>
                <a:spcPct val="120000"/>
              </a:lnSpc>
            </a:pPr>
            <a:r>
              <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4</a:t>
            </a:r>
            <a:r>
              <a:rPr lang="zh-CN" alt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月</a:t>
            </a:r>
            <a:endParaRPr lang="zh-CN" alt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3" name="文本框 122"/>
          <p:cNvSpPr txBox="1"/>
          <p:nvPr>
            <p:custDataLst>
              <p:tags r:id="rId34"/>
            </p:custDataLst>
          </p:nvPr>
        </p:nvSpPr>
        <p:spPr>
          <a:xfrm>
            <a:off x="5598022" y="3245335"/>
            <a:ext cx="645721" cy="450615"/>
          </a:xfrm>
          <a:prstGeom prst="rect">
            <a:avLst/>
          </a:prstGeom>
          <a:solidFill>
            <a:sysClr val="window" lastClr="FFFFFF"/>
          </a:solidFill>
        </p:spPr>
        <p:txBody>
          <a:bodyPr wrap="square" lIns="91440" tIns="45720" rIns="91440" bIns="45720" anchor="ctr" anchorCtr="0">
            <a:noAutofit/>
          </a:bodyPr>
          <a:lstStyle/>
          <a:p>
            <a:pPr algn="ctr">
              <a:lnSpc>
                <a:spcPct val="120000"/>
              </a:lnSpc>
            </a:pPr>
            <a:r>
              <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Q2</a:t>
            </a:r>
            <a:endPar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4" name="文本框 123"/>
          <p:cNvSpPr txBox="1"/>
          <p:nvPr>
            <p:custDataLst>
              <p:tags r:id="rId35"/>
            </p:custDataLst>
          </p:nvPr>
        </p:nvSpPr>
        <p:spPr>
          <a:xfrm>
            <a:off x="7402713" y="3245335"/>
            <a:ext cx="643959" cy="450615"/>
          </a:xfrm>
          <a:prstGeom prst="rect">
            <a:avLst/>
          </a:prstGeom>
          <a:solidFill>
            <a:sysClr val="window" lastClr="FFFFFF"/>
          </a:solidFill>
        </p:spPr>
        <p:txBody>
          <a:bodyPr wrap="square" lIns="91440" tIns="45720" rIns="91440" bIns="45720" anchor="ctr" anchorCtr="0">
            <a:normAutofit/>
          </a:bodyPr>
          <a:lstStyle/>
          <a:p>
            <a:pPr algn="ctr">
              <a:lnSpc>
                <a:spcPct val="120000"/>
              </a:lnSpc>
            </a:pPr>
            <a:r>
              <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Q3</a:t>
            </a:r>
            <a:endParaRPr 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5" name="文本框 124"/>
          <p:cNvSpPr txBox="1"/>
          <p:nvPr>
            <p:custDataLst>
              <p:tags r:id="rId36"/>
            </p:custDataLst>
          </p:nvPr>
        </p:nvSpPr>
        <p:spPr>
          <a:xfrm>
            <a:off x="9224478" y="3245335"/>
            <a:ext cx="645721" cy="450615"/>
          </a:xfrm>
          <a:prstGeom prst="rect">
            <a:avLst/>
          </a:prstGeom>
          <a:solidFill>
            <a:sysClr val="window" lastClr="FFFFFF"/>
          </a:solidFill>
        </p:spPr>
        <p:txBody>
          <a:bodyPr wrap="square" lIns="91440" tIns="45720" rIns="91440" bIns="45720" anchor="ctr" anchorCtr="0">
            <a:normAutofit/>
          </a:bodyPr>
          <a:lstStyle/>
          <a:p>
            <a:pPr algn="ctr">
              <a:lnSpc>
                <a:spcPct val="120000"/>
              </a:lnSpc>
            </a:pPr>
            <a:r>
              <a:rPr lang="en-US" altLang="zh-CN"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11</a:t>
            </a:r>
            <a:r>
              <a:rPr lang="zh-CN" alt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月</a:t>
            </a:r>
            <a:endParaRPr lang="zh-CN" altLang="en-US"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 name="文本框 2"/>
          <p:cNvSpPr txBox="1"/>
          <p:nvPr>
            <p:custDataLst>
              <p:tags r:id="rId37"/>
            </p:custDataLst>
          </p:nvPr>
        </p:nvSpPr>
        <p:spPr>
          <a:xfrm>
            <a:off x="11191073" y="3256130"/>
            <a:ext cx="645721" cy="450615"/>
          </a:xfrm>
          <a:prstGeom prst="rect">
            <a:avLst/>
          </a:prstGeom>
          <a:solidFill>
            <a:sysClr val="window" lastClr="FFFFFF"/>
          </a:solidFill>
        </p:spPr>
        <p:txBody>
          <a:bodyPr wrap="square" lIns="91440" tIns="45720" rIns="91440" bIns="45720" anchor="ctr" anchorCtr="0">
            <a:normAutofit/>
          </a:bodyPr>
          <a:p>
            <a:pPr algn="ctr">
              <a:lnSpc>
                <a:spcPct val="120000"/>
              </a:lnSpc>
            </a:pPr>
            <a:r>
              <a:rPr lang="en-US" altLang="zh-CN"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Q4+</a:t>
            </a:r>
            <a:endParaRPr lang="en-US" altLang="zh-CN" sz="1400" b="1" dirty="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59"/>
          <p:cNvSpPr>
            <a:spLocks noChangeArrowheads="1"/>
          </p:cNvSpPr>
          <p:nvPr/>
        </p:nvSpPr>
        <p:spPr bwMode="auto">
          <a:xfrm>
            <a:off x="4511824" y="2060848"/>
            <a:ext cx="3339427"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en-US" altLang="zh-CN" sz="3735" b="1" dirty="0">
                <a:solidFill>
                  <a:schemeClr val="accent1"/>
                </a:solidFill>
                <a:cs typeface="Arial" panose="020B0604020202090204" pitchFamily="34" charset="0"/>
              </a:rPr>
              <a:t>THANK YOU !</a:t>
            </a:r>
            <a:endParaRPr lang="zh-CN" altLang="en-US" sz="3735" b="1" dirty="0">
              <a:solidFill>
                <a:schemeClr val="accent1"/>
              </a:solidFill>
              <a:cs typeface="Arial" panose="020B060402020209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97461" y="2924944"/>
            <a:ext cx="1368152" cy="1368152"/>
          </a:xfrm>
          <a:prstGeom prst="rect">
            <a:avLst/>
          </a:prstGeom>
        </p:spPr>
      </p:pic>
      <p:sp>
        <p:nvSpPr>
          <p:cNvPr id="8" name="矩形 259"/>
          <p:cNvSpPr>
            <a:spLocks noChangeArrowheads="1"/>
          </p:cNvSpPr>
          <p:nvPr/>
        </p:nvSpPr>
        <p:spPr bwMode="auto">
          <a:xfrm>
            <a:off x="4511824" y="4444239"/>
            <a:ext cx="333942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400" dirty="0">
                <a:solidFill>
                  <a:schemeClr val="tx2"/>
                </a:solidFill>
                <a:cs typeface="Arial" panose="020B0604020202090204" pitchFamily="34" charset="0"/>
              </a:rPr>
              <a:t>扫码了解更多资讯</a:t>
            </a:r>
            <a:endParaRPr lang="zh-CN" altLang="en-US" sz="1400" dirty="0">
              <a:solidFill>
                <a:schemeClr val="tx2"/>
              </a:solidFill>
              <a:cs typeface="Arial" panose="020B060402020209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15120" y="2276872"/>
            <a:ext cx="2204720" cy="1624965"/>
          </a:xfrm>
          <a:prstGeom prst="rect">
            <a:avLst/>
          </a:prstGeom>
          <a:noFill/>
        </p:spPr>
        <p:txBody>
          <a:bodyPr wrap="none" lIns="86697" tIns="43348" rIns="86697" bIns="43348" rtlCol="0">
            <a:spAutoFit/>
          </a:bodyPr>
          <a:lstStyle/>
          <a:p>
            <a:pPr algn="ctr">
              <a:lnSpc>
                <a:spcPct val="250000"/>
              </a:lnSpc>
            </a:pPr>
            <a:r>
              <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回溯项目</a:t>
            </a:r>
            <a:endPar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TextBox 7"/>
          <p:cNvSpPr txBox="1"/>
          <p:nvPr/>
        </p:nvSpPr>
        <p:spPr>
          <a:xfrm>
            <a:off x="5201559" y="1340768"/>
            <a:ext cx="1210627" cy="1441760"/>
          </a:xfrm>
          <a:prstGeom prst="rect">
            <a:avLst/>
          </a:prstGeom>
          <a:noFill/>
        </p:spPr>
        <p:txBody>
          <a:bodyPr wrap="none" lIns="86697" tIns="43348" rIns="86697" bIns="43348" rtlCol="0">
            <a:spAutoFit/>
          </a:bodyPr>
          <a:lstStyle/>
          <a:p>
            <a:r>
              <a:rPr lang="en-US" altLang="zh-CN" sz="8800" dirty="0">
                <a:solidFill>
                  <a:schemeClr val="tx2"/>
                </a:solidFill>
                <a:latin typeface="Impact" panose="020B0806030902050204" pitchFamily="34" charset="0"/>
                <a:ea typeface="微软雅黑" panose="020B0503020204020204" pitchFamily="34" charset="-122"/>
                <a:cs typeface="Arial" panose="020B0604020202090204" pitchFamily="34" charset="0"/>
              </a:rPr>
              <a:t>01</a:t>
            </a:r>
            <a:endParaRPr lang="zh-CN" altLang="en-US" sz="4000" dirty="0">
              <a:solidFill>
                <a:schemeClr val="tx2"/>
              </a:solidFill>
              <a:latin typeface="Impact" panose="020B0806030902050204" pitchFamily="34" charset="0"/>
              <a:ea typeface="微软雅黑" panose="020B0503020204020204" pitchFamily="34" charset="-122"/>
              <a:cs typeface="Arial" panose="020B0604020202090204" pitchFamily="34"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sz="2400" dirty="0">
                <a:solidFill>
                  <a:schemeClr val="accent1"/>
                </a:solidFill>
                <a:latin typeface="微软雅黑" panose="020B0503020204020204" pitchFamily="34" charset="-122"/>
              </a:rPr>
              <a:t>回溯项目</a:t>
            </a:r>
            <a:r>
              <a:rPr lang="en-US" sz="2400" dirty="0">
                <a:solidFill>
                  <a:schemeClr val="accent1"/>
                </a:solidFill>
                <a:latin typeface="微软雅黑" panose="020B0503020204020204" pitchFamily="34" charset="-122"/>
              </a:rPr>
              <a:t>---2020</a:t>
            </a:r>
            <a:r>
              <a:rPr lang="zh-CN" altLang="en-US" sz="2400" dirty="0">
                <a:solidFill>
                  <a:schemeClr val="accent1"/>
                </a:solidFill>
                <a:latin typeface="微软雅黑" panose="020B0503020204020204" pitchFamily="34" charset="-122"/>
              </a:rPr>
              <a:t>年度</a:t>
            </a:r>
            <a:endParaRPr lang="zh-CN" altLang="en-US" sz="2400" dirty="0">
              <a:solidFill>
                <a:schemeClr val="accent1"/>
              </a:solidFill>
              <a:latin typeface="微软雅黑" panose="020B0503020204020204" pitchFamily="34" charset="-122"/>
            </a:endParaRPr>
          </a:p>
        </p:txBody>
      </p:sp>
      <p:cxnSp>
        <p:nvCxnSpPr>
          <p:cNvPr id="168" name="直接连接符 167"/>
          <p:cNvCxnSpPr/>
          <p:nvPr>
            <p:custDataLst>
              <p:tags r:id="rId1"/>
            </p:custDataLst>
          </p:nvPr>
        </p:nvCxnSpPr>
        <p:spPr>
          <a:xfrm flipH="1">
            <a:off x="0" y="4368774"/>
            <a:ext cx="12192000" cy="0"/>
          </a:xfrm>
          <a:prstGeom prst="line">
            <a:avLst/>
          </a:prstGeom>
          <a:ln w="19050">
            <a:solidFill>
              <a:srgbClr val="000000">
                <a:lumMod val="50000"/>
                <a:lumOff val="50000"/>
              </a:srgbClr>
            </a:solidFill>
          </a:ln>
        </p:spPr>
        <p:style>
          <a:lnRef idx="1">
            <a:srgbClr val="1F74AD"/>
          </a:lnRef>
          <a:fillRef idx="0">
            <a:srgbClr val="1F74AD"/>
          </a:fillRef>
          <a:effectRef idx="0">
            <a:srgbClr val="1F74AD"/>
          </a:effectRef>
          <a:fontRef idx="minor">
            <a:srgbClr val="000000"/>
          </a:fontRef>
        </p:style>
      </p:cxnSp>
      <p:sp>
        <p:nvSpPr>
          <p:cNvPr id="169" name="圆角矩形 168"/>
          <p:cNvSpPr/>
          <p:nvPr>
            <p:custDataLst>
              <p:tags r:id="rId2"/>
            </p:custDataLst>
          </p:nvPr>
        </p:nvSpPr>
        <p:spPr>
          <a:xfrm>
            <a:off x="260002" y="1272111"/>
            <a:ext cx="1788976" cy="2527016"/>
          </a:xfrm>
          <a:prstGeom prst="roundRect">
            <a:avLst/>
          </a:prstGeom>
          <a:solidFill>
            <a:srgbClr val="1F74AD">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应收管理</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维保费管理</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纯销管理</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预测报表</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70" name="泪滴形 169"/>
          <p:cNvSpPr/>
          <p:nvPr>
            <p:custDataLst>
              <p:tags r:id="rId3"/>
            </p:custDataLst>
          </p:nvPr>
        </p:nvSpPr>
        <p:spPr>
          <a:xfrm rot="8100000">
            <a:off x="897022" y="3538466"/>
            <a:ext cx="523548" cy="523548"/>
          </a:xfrm>
          <a:prstGeom prst="teardrop">
            <a:avLst>
              <a:gd name="adj" fmla="val 125412"/>
            </a:avLst>
          </a:prstGeom>
          <a:solidFill>
            <a:srgbClr val="1F74AD"/>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5000" lnSpcReduction="10000"/>
          </a:bodyPr>
          <a:p>
            <a:pPr algn="ctr">
              <a:lnSpc>
                <a:spcPct val="14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1" name="椭圆 170"/>
          <p:cNvSpPr/>
          <p:nvPr>
            <p:custDataLst>
              <p:tags r:id="rId4"/>
            </p:custDataLst>
          </p:nvPr>
        </p:nvSpPr>
        <p:spPr>
          <a:xfrm rot="8100000">
            <a:off x="1018530"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2" name="椭圆 171"/>
          <p:cNvSpPr/>
          <p:nvPr>
            <p:custDataLst>
              <p:tags r:id="rId5"/>
            </p:custDataLst>
          </p:nvPr>
        </p:nvSpPr>
        <p:spPr>
          <a:xfrm>
            <a:off x="1105508"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3" name="文本框 172"/>
          <p:cNvSpPr txBox="1"/>
          <p:nvPr>
            <p:custDataLst>
              <p:tags r:id="rId6"/>
            </p:custDataLst>
          </p:nvPr>
        </p:nvSpPr>
        <p:spPr>
          <a:xfrm>
            <a:off x="209408" y="4724114"/>
            <a:ext cx="1883902" cy="861775"/>
          </a:xfrm>
          <a:prstGeom prst="rect">
            <a:avLst/>
          </a:prstGeom>
          <a:noFill/>
        </p:spPr>
        <p:txBody>
          <a:bodyPr wrap="square" rtlCol="0">
            <a:normAutofit/>
          </a:bodyPr>
          <a:p>
            <a:pPr algn="ctr">
              <a:lnSpc>
                <a:spcPct val="120000"/>
              </a:lnSpc>
            </a:pPr>
            <a:r>
              <a:rPr lang="en-US" altLang="zh-CN" sz="2000" b="1" spc="300">
                <a:solidFill>
                  <a:srgbClr val="000000">
                    <a:lumMod val="75000"/>
                    <a:lumOff val="25000"/>
                  </a:srgbClr>
                </a:solidFill>
                <a:latin typeface="微软雅黑" charset="0"/>
                <a:ea typeface="微软雅黑" charset="0"/>
                <a:cs typeface="+mn-ea"/>
                <a:sym typeface="Arial" panose="020B0604020202090204" pitchFamily="34" charset="0"/>
              </a:rPr>
              <a:t>1</a:t>
            </a:r>
            <a:r>
              <a:rPr lang="zh-CN" altLang="en-US" sz="2000" b="1" spc="300">
                <a:solidFill>
                  <a:srgbClr val="000000">
                    <a:lumMod val="75000"/>
                    <a:lumOff val="25000"/>
                  </a:srgbClr>
                </a:solidFill>
                <a:latin typeface="微软雅黑" charset="0"/>
                <a:ea typeface="微软雅黑" charset="0"/>
                <a:cs typeface="+mn-ea"/>
                <a:sym typeface="Arial" panose="020B0604020202090204" pitchFamily="34" charset="0"/>
              </a:rPr>
              <a:t>月</a:t>
            </a:r>
            <a:endParaRPr lang="zh-CN" altLang="en-US" sz="2000" b="1" spc="300">
              <a:solidFill>
                <a:srgbClr val="000000">
                  <a:lumMod val="75000"/>
                  <a:lumOff val="25000"/>
                </a:srgbClr>
              </a:solidFill>
              <a:latin typeface="微软雅黑" charset="0"/>
              <a:ea typeface="微软雅黑" charset="0"/>
              <a:cs typeface="+mn-ea"/>
              <a:sym typeface="Arial" panose="020B0604020202090204" pitchFamily="34" charset="0"/>
            </a:endParaRPr>
          </a:p>
        </p:txBody>
      </p:sp>
      <p:sp>
        <p:nvSpPr>
          <p:cNvPr id="174" name="圆角矩形 173"/>
          <p:cNvSpPr/>
          <p:nvPr>
            <p:custDataLst>
              <p:tags r:id="rId7"/>
            </p:custDataLst>
          </p:nvPr>
        </p:nvSpPr>
        <p:spPr>
          <a:xfrm>
            <a:off x="2236655" y="1272111"/>
            <a:ext cx="1788976" cy="2527016"/>
          </a:xfrm>
          <a:prstGeom prst="roundRect">
            <a:avLst/>
          </a:prstGeom>
          <a:solidFill>
            <a:srgbClr val="3498DB">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lnSpcReduction="10000"/>
          </a:bodyPr>
          <a:p>
            <a:pPr algn="ctr">
              <a:lnSpc>
                <a:spcPct val="120000"/>
              </a:lnSpc>
            </a:pP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新冠产品展示平台</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新冠筛查登记平台</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外贸合同登记</a:t>
            </a: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lnSpc>
                <a:spcPct val="120000"/>
              </a:lnSpc>
              <a:buFont typeface="Arial" panose="020B0604020202090204" pitchFamily="34" charset="0"/>
              <a:buChar char="•"/>
            </a:pPr>
            <a:endParaRPr lang="zh-CN" altLang="en-US" sz="16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75" name="泪滴形 174"/>
          <p:cNvSpPr/>
          <p:nvPr>
            <p:custDataLst>
              <p:tags r:id="rId8"/>
            </p:custDataLst>
          </p:nvPr>
        </p:nvSpPr>
        <p:spPr>
          <a:xfrm rot="8100000">
            <a:off x="2873675" y="3538466"/>
            <a:ext cx="523548" cy="523548"/>
          </a:xfrm>
          <a:prstGeom prst="teardrop">
            <a:avLst>
              <a:gd name="adj" fmla="val 125412"/>
            </a:avLst>
          </a:prstGeom>
          <a:solidFill>
            <a:srgbClr val="3498DB"/>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76" name="椭圆 175"/>
          <p:cNvSpPr/>
          <p:nvPr>
            <p:custDataLst>
              <p:tags r:id="rId9"/>
            </p:custDataLst>
          </p:nvPr>
        </p:nvSpPr>
        <p:spPr>
          <a:xfrm rot="8100000">
            <a:off x="2995183"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0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77" name="椭圆 176"/>
          <p:cNvSpPr/>
          <p:nvPr>
            <p:custDataLst>
              <p:tags r:id="rId10"/>
            </p:custDataLst>
          </p:nvPr>
        </p:nvSpPr>
        <p:spPr>
          <a:xfrm>
            <a:off x="3082160"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78" name="文本框 177"/>
          <p:cNvSpPr txBox="1"/>
          <p:nvPr>
            <p:custDataLst>
              <p:tags r:id="rId11"/>
            </p:custDataLst>
          </p:nvPr>
        </p:nvSpPr>
        <p:spPr>
          <a:xfrm>
            <a:off x="2189191" y="4724114"/>
            <a:ext cx="1883902" cy="861775"/>
          </a:xfrm>
          <a:prstGeom prst="rect">
            <a:avLst/>
          </a:prstGeom>
          <a:noFill/>
        </p:spPr>
        <p:txBody>
          <a:bodyPr wrap="square" rtlCol="0">
            <a:normAutofit/>
          </a:bodyPr>
          <a:p>
            <a:pPr algn="ctr">
              <a:lnSpc>
                <a:spcPct val="120000"/>
              </a:lnSpc>
            </a:pPr>
            <a:r>
              <a:rPr lang="en-US" altLang="zh-CN" sz="2000" b="1" spc="300">
                <a:solidFill>
                  <a:srgbClr val="000000">
                    <a:lumMod val="75000"/>
                    <a:lumOff val="25000"/>
                  </a:srgbClr>
                </a:solidFill>
                <a:latin typeface="微软雅黑" charset="0"/>
                <a:ea typeface="微软雅黑" charset="0"/>
                <a:sym typeface="Arial" panose="020B0604020202090204" pitchFamily="34" charset="0"/>
              </a:rPr>
              <a:t>2</a:t>
            </a:r>
            <a:r>
              <a:rPr lang="zh-CN" altLang="en-US" sz="2000" b="1" spc="300">
                <a:solidFill>
                  <a:srgbClr val="000000">
                    <a:lumMod val="75000"/>
                    <a:lumOff val="25000"/>
                  </a:srgbClr>
                </a:solidFill>
                <a:latin typeface="微软雅黑" charset="0"/>
                <a:ea typeface="微软雅黑" charset="0"/>
                <a:sym typeface="Arial" panose="020B0604020202090204" pitchFamily="34" charset="0"/>
              </a:rPr>
              <a:t>月</a:t>
            </a:r>
            <a:endParaRPr lang="zh-CN" altLang="en-US" sz="2000" b="1" spc="300">
              <a:solidFill>
                <a:srgbClr val="000000">
                  <a:lumMod val="75000"/>
                  <a:lumOff val="25000"/>
                </a:srgbClr>
              </a:solidFill>
              <a:latin typeface="微软雅黑" charset="0"/>
              <a:ea typeface="微软雅黑" charset="0"/>
              <a:sym typeface="Arial" panose="020B0604020202090204" pitchFamily="34" charset="0"/>
            </a:endParaRPr>
          </a:p>
        </p:txBody>
      </p:sp>
      <p:sp>
        <p:nvSpPr>
          <p:cNvPr id="179" name="圆角矩形 178"/>
          <p:cNvSpPr/>
          <p:nvPr>
            <p:custDataLst>
              <p:tags r:id="rId12"/>
            </p:custDataLst>
          </p:nvPr>
        </p:nvSpPr>
        <p:spPr>
          <a:xfrm>
            <a:off x="4213307" y="1272111"/>
            <a:ext cx="1788976" cy="2527016"/>
          </a:xfrm>
          <a:prstGeom prst="roundRect">
            <a:avLst/>
          </a:prstGeom>
          <a:solidFill>
            <a:srgbClr val="1AA3AA">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marL="285750" indent="-285750" algn="ctr">
              <a:buFont typeface="Arial" panose="020B0604020202090204" pitchFamily="34" charset="0"/>
              <a:buChar char="•"/>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4</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月</a:t>
            </a: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15</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日驻场</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buFont typeface="Arial" panose="020B0604020202090204" pitchFamily="34" charset="0"/>
              <a:buChar char="•"/>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5.1-5.5</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期初数据导入</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buFont typeface="Arial" panose="020B0604020202090204" pitchFamily="34" charset="0"/>
              <a:buChar char="•"/>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5.5.-5.22</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运行保障</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80" name="泪滴形 179"/>
          <p:cNvSpPr/>
          <p:nvPr>
            <p:custDataLst>
              <p:tags r:id="rId13"/>
            </p:custDataLst>
          </p:nvPr>
        </p:nvSpPr>
        <p:spPr>
          <a:xfrm rot="8100000">
            <a:off x="4850327" y="3538466"/>
            <a:ext cx="523548" cy="523548"/>
          </a:xfrm>
          <a:prstGeom prst="teardrop">
            <a:avLst>
              <a:gd name="adj" fmla="val 125412"/>
            </a:avLst>
          </a:prstGeom>
          <a:solidFill>
            <a:srgbClr val="1AA3AA"/>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1" name="椭圆 180"/>
          <p:cNvSpPr/>
          <p:nvPr>
            <p:custDataLst>
              <p:tags r:id="rId14"/>
            </p:custDataLst>
          </p:nvPr>
        </p:nvSpPr>
        <p:spPr>
          <a:xfrm rot="8100000">
            <a:off x="4971835"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0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2" name="椭圆 181"/>
          <p:cNvSpPr/>
          <p:nvPr>
            <p:custDataLst>
              <p:tags r:id="rId15"/>
            </p:custDataLst>
          </p:nvPr>
        </p:nvSpPr>
        <p:spPr>
          <a:xfrm>
            <a:off x="5058812"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3" name="文本框 182"/>
          <p:cNvSpPr txBox="1"/>
          <p:nvPr>
            <p:custDataLst>
              <p:tags r:id="rId16"/>
            </p:custDataLst>
          </p:nvPr>
        </p:nvSpPr>
        <p:spPr>
          <a:xfrm>
            <a:off x="4170244" y="4724114"/>
            <a:ext cx="1883902" cy="861775"/>
          </a:xfrm>
          <a:prstGeom prst="rect">
            <a:avLst/>
          </a:prstGeom>
          <a:noFill/>
        </p:spPr>
        <p:txBody>
          <a:bodyPr wrap="square" rtlCol="0">
            <a:normAutofit/>
          </a:bodyPr>
          <a:p>
            <a:pPr algn="ctr">
              <a:lnSpc>
                <a:spcPct val="120000"/>
              </a:lnSpc>
            </a:pPr>
            <a:r>
              <a:rPr lang="en-US" altLang="zh-CN"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4</a:t>
            </a:r>
            <a:r>
              <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月</a:t>
            </a:r>
            <a:r>
              <a:rPr lang="en-US" altLang="zh-CN"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-5</a:t>
            </a:r>
            <a:r>
              <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月</a:t>
            </a:r>
            <a:endPar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endParaRPr>
          </a:p>
        </p:txBody>
      </p:sp>
      <p:sp>
        <p:nvSpPr>
          <p:cNvPr id="184" name="圆角矩形 183"/>
          <p:cNvSpPr/>
          <p:nvPr>
            <p:custDataLst>
              <p:tags r:id="rId17"/>
            </p:custDataLst>
          </p:nvPr>
        </p:nvSpPr>
        <p:spPr>
          <a:xfrm>
            <a:off x="6189958" y="1272111"/>
            <a:ext cx="1788976" cy="2527016"/>
          </a:xfrm>
          <a:prstGeom prst="roundRect">
            <a:avLst/>
          </a:prstGeom>
          <a:solidFill>
            <a:srgbClr val="69A35B">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marL="285750" indent="-285750" algn="l">
              <a:lnSpc>
                <a:spcPct val="120000"/>
              </a:lnSpc>
              <a:buFont typeface="Arial" panose="020B0604020202090204" pitchFamily="34" charset="0"/>
              <a:buChar char="•"/>
            </a:pPr>
            <a:endPar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endPar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6.18</a:t>
            </a: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立项</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7.27</a:t>
            </a: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期初数据整理</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8.3-8.5</a:t>
            </a: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产品培训</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8.18</a:t>
            </a: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期初导入完成</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85" name="泪滴形 184"/>
          <p:cNvSpPr/>
          <p:nvPr>
            <p:custDataLst>
              <p:tags r:id="rId18"/>
            </p:custDataLst>
          </p:nvPr>
        </p:nvSpPr>
        <p:spPr>
          <a:xfrm rot="8100000">
            <a:off x="6826978" y="3538466"/>
            <a:ext cx="523548" cy="523548"/>
          </a:xfrm>
          <a:prstGeom prst="teardrop">
            <a:avLst>
              <a:gd name="adj" fmla="val 125412"/>
            </a:avLst>
          </a:prstGeom>
          <a:solidFill>
            <a:srgbClr val="69A35B"/>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6" name="椭圆 185"/>
          <p:cNvSpPr/>
          <p:nvPr>
            <p:custDataLst>
              <p:tags r:id="rId19"/>
            </p:custDataLst>
          </p:nvPr>
        </p:nvSpPr>
        <p:spPr>
          <a:xfrm rot="8100000">
            <a:off x="6948486"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0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7" name="椭圆 186"/>
          <p:cNvSpPr/>
          <p:nvPr>
            <p:custDataLst>
              <p:tags r:id="rId20"/>
            </p:custDataLst>
          </p:nvPr>
        </p:nvSpPr>
        <p:spPr>
          <a:xfrm>
            <a:off x="7035464"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88" name="文本框 187"/>
          <p:cNvSpPr txBox="1"/>
          <p:nvPr>
            <p:custDataLst>
              <p:tags r:id="rId21"/>
            </p:custDataLst>
          </p:nvPr>
        </p:nvSpPr>
        <p:spPr>
          <a:xfrm>
            <a:off x="6148756" y="4724114"/>
            <a:ext cx="1883902" cy="861775"/>
          </a:xfrm>
          <a:prstGeom prst="rect">
            <a:avLst/>
          </a:prstGeom>
          <a:noFill/>
        </p:spPr>
        <p:txBody>
          <a:bodyPr wrap="square" rtlCol="0">
            <a:normAutofit/>
          </a:bodyPr>
          <a:p>
            <a:pPr algn="ctr">
              <a:lnSpc>
                <a:spcPct val="120000"/>
              </a:lnSpc>
            </a:pPr>
            <a:r>
              <a:rPr lang="en-US" altLang="zh-CN"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6-8</a:t>
            </a:r>
            <a:r>
              <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月</a:t>
            </a:r>
            <a:endPar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endParaRPr>
          </a:p>
        </p:txBody>
      </p:sp>
      <p:sp>
        <p:nvSpPr>
          <p:cNvPr id="189" name="圆角矩形 188"/>
          <p:cNvSpPr/>
          <p:nvPr>
            <p:custDataLst>
              <p:tags r:id="rId22"/>
            </p:custDataLst>
          </p:nvPr>
        </p:nvSpPr>
        <p:spPr>
          <a:xfrm>
            <a:off x="8166611" y="1272111"/>
            <a:ext cx="1788976" cy="2527016"/>
          </a:xfrm>
          <a:prstGeom prst="roundRect">
            <a:avLst/>
          </a:prstGeom>
          <a:solidFill>
            <a:srgbClr val="9BBB59">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marL="285750" indent="-285750" algn="ctr">
              <a:lnSpc>
                <a:spcPct val="120000"/>
              </a:lnSpc>
              <a:buFont typeface="Arial" panose="020B0604020202090204" pitchFamily="34" charset="0"/>
              <a:buChar char="•"/>
            </a:pP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lnSpc>
                <a:spcPct val="120000"/>
              </a:lnSpc>
              <a:buFont typeface="Arial" panose="020B0604020202090204" pitchFamily="34" charset="0"/>
              <a:buChar char="•"/>
            </a:pP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可行性评估</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接口对接</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票灵通方案进场调研</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产品设计开发</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供应链解决方案设计</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90" name="泪滴形 189"/>
          <p:cNvSpPr/>
          <p:nvPr>
            <p:custDataLst>
              <p:tags r:id="rId23"/>
            </p:custDataLst>
          </p:nvPr>
        </p:nvSpPr>
        <p:spPr>
          <a:xfrm rot="8100000">
            <a:off x="8803631" y="3538466"/>
            <a:ext cx="523548" cy="523548"/>
          </a:xfrm>
          <a:prstGeom prst="teardrop">
            <a:avLst>
              <a:gd name="adj" fmla="val 125412"/>
            </a:avLst>
          </a:prstGeom>
          <a:solidFill>
            <a:srgbClr val="9BBB59"/>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1" name="椭圆 190"/>
          <p:cNvSpPr/>
          <p:nvPr>
            <p:custDataLst>
              <p:tags r:id="rId24"/>
            </p:custDataLst>
          </p:nvPr>
        </p:nvSpPr>
        <p:spPr>
          <a:xfrm rot="8100000">
            <a:off x="8925139"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0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2" name="椭圆 191"/>
          <p:cNvSpPr/>
          <p:nvPr>
            <p:custDataLst>
              <p:tags r:id="rId25"/>
            </p:custDataLst>
          </p:nvPr>
        </p:nvSpPr>
        <p:spPr>
          <a:xfrm>
            <a:off x="9012116"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3" name="文本框 192"/>
          <p:cNvSpPr txBox="1"/>
          <p:nvPr>
            <p:custDataLst>
              <p:tags r:id="rId26"/>
            </p:custDataLst>
          </p:nvPr>
        </p:nvSpPr>
        <p:spPr>
          <a:xfrm>
            <a:off x="8128539" y="4724114"/>
            <a:ext cx="1883902" cy="861775"/>
          </a:xfrm>
          <a:prstGeom prst="rect">
            <a:avLst/>
          </a:prstGeom>
          <a:noFill/>
        </p:spPr>
        <p:txBody>
          <a:bodyPr wrap="square" rtlCol="0">
            <a:normAutofit/>
          </a:bodyPr>
          <a:p>
            <a:pPr algn="ctr">
              <a:lnSpc>
                <a:spcPct val="120000"/>
              </a:lnSpc>
            </a:pPr>
            <a:r>
              <a:rPr lang="en-US" altLang="zh-CN"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8-12</a:t>
            </a:r>
            <a:r>
              <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rPr>
              <a:t>月</a:t>
            </a:r>
            <a:endParaRPr lang="zh-CN" altLang="en-US" sz="2000" b="1" spc="300">
              <a:solidFill>
                <a:srgbClr val="000000">
                  <a:lumMod val="75000"/>
                  <a:lumOff val="25000"/>
                </a:srgbClr>
              </a:solidFill>
              <a:latin typeface="微软雅黑" charset="0"/>
              <a:ea typeface="微软雅黑" charset="0"/>
              <a:cs typeface="微软雅黑" charset="0"/>
              <a:sym typeface="Arial" panose="020B0604020202090204" pitchFamily="34" charset="0"/>
            </a:endParaRPr>
          </a:p>
        </p:txBody>
      </p:sp>
      <p:sp>
        <p:nvSpPr>
          <p:cNvPr id="194" name="圆角矩形 193"/>
          <p:cNvSpPr/>
          <p:nvPr>
            <p:custDataLst>
              <p:tags r:id="rId27"/>
            </p:custDataLst>
          </p:nvPr>
        </p:nvSpPr>
        <p:spPr>
          <a:xfrm>
            <a:off x="10146395" y="1272111"/>
            <a:ext cx="1788976" cy="2527016"/>
          </a:xfrm>
          <a:prstGeom prst="roundRect">
            <a:avLst/>
          </a:prstGeom>
          <a:solidFill>
            <a:srgbClr val="FFC000">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marL="285750" indent="-285750" algn="ctr">
              <a:lnSpc>
                <a:spcPct val="120000"/>
              </a:lnSpc>
              <a:buFont typeface="Arial" panose="020B0604020202090204" pitchFamily="34" charset="0"/>
              <a:buChar char="•"/>
            </a:pP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ctr">
              <a:lnSpc>
                <a:spcPct val="120000"/>
              </a:lnSpc>
              <a:buFont typeface="Arial" panose="020B0604020202090204" pitchFamily="34" charset="0"/>
              <a:buChar char="•"/>
            </a:pP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需求方案确认</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功能研发落地</a:t>
            </a: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endParaRPr lang="zh-CN" altLang="en-US" sz="12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95" name="泪滴形 194"/>
          <p:cNvSpPr/>
          <p:nvPr>
            <p:custDataLst>
              <p:tags r:id="rId28"/>
            </p:custDataLst>
          </p:nvPr>
        </p:nvSpPr>
        <p:spPr>
          <a:xfrm rot="8100000">
            <a:off x="10783415" y="3538466"/>
            <a:ext cx="523548" cy="523548"/>
          </a:xfrm>
          <a:prstGeom prst="teardrop">
            <a:avLst>
              <a:gd name="adj" fmla="val 125412"/>
            </a:avLst>
          </a:prstGeom>
          <a:solidFill>
            <a:srgbClr val="FFC000"/>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6" name="椭圆 195"/>
          <p:cNvSpPr/>
          <p:nvPr>
            <p:custDataLst>
              <p:tags r:id="rId29"/>
            </p:custDataLst>
          </p:nvPr>
        </p:nvSpPr>
        <p:spPr>
          <a:xfrm rot="8100000">
            <a:off x="10904923" y="3659974"/>
            <a:ext cx="271920" cy="271920"/>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0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7" name="椭圆 196"/>
          <p:cNvSpPr/>
          <p:nvPr>
            <p:custDataLst>
              <p:tags r:id="rId30"/>
            </p:custDataLst>
          </p:nvPr>
        </p:nvSpPr>
        <p:spPr>
          <a:xfrm>
            <a:off x="10991900" y="4315486"/>
            <a:ext cx="106577" cy="106577"/>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400">
              <a:latin typeface="Arial" panose="020B0604020202090204" pitchFamily="34" charset="0"/>
              <a:ea typeface="微软雅黑" panose="020B0503020204020204" pitchFamily="34" charset="-122"/>
              <a:sym typeface="Arial" panose="020B0604020202090204" pitchFamily="34" charset="0"/>
            </a:endParaRPr>
          </a:p>
        </p:txBody>
      </p:sp>
      <p:sp>
        <p:nvSpPr>
          <p:cNvPr id="198" name="文本框 197"/>
          <p:cNvSpPr txBox="1"/>
          <p:nvPr>
            <p:custDataLst>
              <p:tags r:id="rId31"/>
            </p:custDataLst>
          </p:nvPr>
        </p:nvSpPr>
        <p:spPr>
          <a:xfrm>
            <a:off x="10108323" y="4724114"/>
            <a:ext cx="1883902" cy="861775"/>
          </a:xfrm>
          <a:prstGeom prst="rect">
            <a:avLst/>
          </a:prstGeom>
          <a:noFill/>
        </p:spPr>
        <p:txBody>
          <a:bodyPr wrap="square" rtlCol="0">
            <a:normAutofit/>
          </a:bodyPr>
          <a:p>
            <a:pPr algn="ctr">
              <a:lnSpc>
                <a:spcPct val="120000"/>
              </a:lnSpc>
            </a:pPr>
            <a:r>
              <a:rPr lang="en-US" sz="1600" b="1" spc="300">
                <a:solidFill>
                  <a:srgbClr val="000000">
                    <a:lumMod val="75000"/>
                    <a:lumOff val="25000"/>
                  </a:srgbClr>
                </a:solidFill>
                <a:latin typeface="微软雅黑" charset="0"/>
                <a:ea typeface="微软雅黑" charset="0"/>
                <a:sym typeface="Arial" panose="020B0604020202090204" pitchFamily="34" charset="0"/>
              </a:rPr>
              <a:t>2020.12-2021.1</a:t>
            </a:r>
            <a:endParaRPr lang="zh-CN" altLang="en-US" sz="1600" b="1" spc="300">
              <a:solidFill>
                <a:srgbClr val="000000">
                  <a:lumMod val="75000"/>
                  <a:lumOff val="25000"/>
                </a:srgbClr>
              </a:solidFill>
              <a:latin typeface="微软雅黑" charset="0"/>
              <a:ea typeface="微软雅黑" charset="0"/>
              <a:sym typeface="Arial" panose="020B0604020202090204" pitchFamily="34" charset="0"/>
            </a:endParaRPr>
          </a:p>
        </p:txBody>
      </p:sp>
      <p:sp>
        <p:nvSpPr>
          <p:cNvPr id="199" name="圆角矩形 198"/>
          <p:cNvSpPr/>
          <p:nvPr/>
        </p:nvSpPr>
        <p:spPr>
          <a:xfrm>
            <a:off x="575310" y="1341120"/>
            <a:ext cx="1151890" cy="360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DMS2.0</a:t>
            </a:r>
            <a:endParaRPr lang="zh-CN" altLang="en-US" sz="1400"/>
          </a:p>
        </p:txBody>
      </p:sp>
      <p:sp>
        <p:nvSpPr>
          <p:cNvPr id="200" name="圆角矩形 199"/>
          <p:cNvSpPr/>
          <p:nvPr/>
        </p:nvSpPr>
        <p:spPr>
          <a:xfrm>
            <a:off x="2555240" y="1341120"/>
            <a:ext cx="1151890" cy="360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新冠项目</a:t>
            </a:r>
            <a:endParaRPr lang="zh-CN" altLang="en-US" sz="1400"/>
          </a:p>
        </p:txBody>
      </p:sp>
      <p:sp>
        <p:nvSpPr>
          <p:cNvPr id="201" name="圆角矩形 200"/>
          <p:cNvSpPr/>
          <p:nvPr/>
        </p:nvSpPr>
        <p:spPr>
          <a:xfrm>
            <a:off x="4531360" y="1341120"/>
            <a:ext cx="1151890" cy="360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DMS2.1</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2" name="圆角矩形 201"/>
          <p:cNvSpPr/>
          <p:nvPr/>
        </p:nvSpPr>
        <p:spPr>
          <a:xfrm>
            <a:off x="6428105" y="1341120"/>
            <a:ext cx="1325245" cy="4584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DSRP V1.1</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3" name="圆角矩形 202"/>
          <p:cNvSpPr/>
          <p:nvPr/>
        </p:nvSpPr>
        <p:spPr>
          <a:xfrm>
            <a:off x="8398510" y="1341120"/>
            <a:ext cx="1325245" cy="4584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lnSpc>
                <a:spcPct val="120000"/>
              </a:lnSpc>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Yon D+</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DMS</a:t>
            </a:r>
            <a:r>
              <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验收</a:t>
            </a:r>
            <a:endParaRPr lang="zh-CN" altLang="en-US"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4" name="圆角矩形 203"/>
          <p:cNvSpPr/>
          <p:nvPr/>
        </p:nvSpPr>
        <p:spPr>
          <a:xfrm>
            <a:off x="10387965" y="1341120"/>
            <a:ext cx="1325245" cy="4584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lnSpc>
                <a:spcPct val="120000"/>
              </a:lnSpc>
            </a:pPr>
            <a:r>
              <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rPr>
              <a:t>DSRP V2.0</a:t>
            </a:r>
            <a:endParaRPr lang="en-US" altLang="zh-CN" sz="1400" spc="150">
              <a:solidFill>
                <a:srgbClr val="000000">
                  <a:lumMod val="75000"/>
                  <a:lumOff val="25000"/>
                </a:srgb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5" name="圆角矩形 204"/>
          <p:cNvSpPr/>
          <p:nvPr/>
        </p:nvSpPr>
        <p:spPr>
          <a:xfrm>
            <a:off x="259715" y="544449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sp>
        <p:nvSpPr>
          <p:cNvPr id="207" name="圆角矩形 206"/>
          <p:cNvSpPr/>
          <p:nvPr/>
        </p:nvSpPr>
        <p:spPr>
          <a:xfrm>
            <a:off x="2262505" y="544449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sp>
        <p:nvSpPr>
          <p:cNvPr id="208" name="圆角矩形 207"/>
          <p:cNvSpPr/>
          <p:nvPr/>
        </p:nvSpPr>
        <p:spPr>
          <a:xfrm>
            <a:off x="6241415" y="544449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sp>
        <p:nvSpPr>
          <p:cNvPr id="209" name="圆角矩形 208"/>
          <p:cNvSpPr/>
          <p:nvPr/>
        </p:nvSpPr>
        <p:spPr>
          <a:xfrm>
            <a:off x="8218170" y="544068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ltLang="zh-CN" sz="1200">
                <a:solidFill>
                  <a:schemeClr val="tx1"/>
                </a:solidFill>
              </a:rPr>
              <a:t>DMS</a:t>
            </a:r>
            <a:r>
              <a:rPr lang="zh-CN" altLang="en-US" sz="1200">
                <a:solidFill>
                  <a:schemeClr val="tx1"/>
                </a:solidFill>
              </a:rPr>
              <a:t>收款        </a:t>
            </a:r>
            <a:r>
              <a:rPr lang="en-US" altLang="zh-CN" sz="1200">
                <a:solidFill>
                  <a:schemeClr val="tx1"/>
                </a:solidFill>
              </a:rPr>
              <a:t>152</a:t>
            </a:r>
            <a:r>
              <a:rPr lang="zh-CN" altLang="en-US" sz="1200">
                <a:solidFill>
                  <a:schemeClr val="tx1"/>
                </a:solidFill>
              </a:rPr>
              <a:t>万</a:t>
            </a:r>
            <a:endParaRPr lang="zh-CN" altLang="en-US" sz="1200">
              <a:solidFill>
                <a:schemeClr val="tx1"/>
              </a:solidFill>
            </a:endParaRPr>
          </a:p>
          <a:p>
            <a:pPr algn="ctr"/>
            <a:r>
              <a:rPr lang="zh-CN" altLang="en-US" sz="1200">
                <a:solidFill>
                  <a:schemeClr val="tx1"/>
                </a:solidFill>
              </a:rPr>
              <a:t>对接接口           </a:t>
            </a:r>
            <a:r>
              <a:rPr lang="en-US" altLang="zh-CN" sz="1200">
                <a:solidFill>
                  <a:schemeClr val="tx1"/>
                </a:solidFill>
              </a:rPr>
              <a:t>21</a:t>
            </a:r>
            <a:r>
              <a:rPr lang="zh-CN" altLang="en-US" sz="1200">
                <a:solidFill>
                  <a:schemeClr val="tx1"/>
                </a:solidFill>
              </a:rPr>
              <a:t>个</a:t>
            </a:r>
            <a:endParaRPr lang="zh-CN" altLang="en-US" sz="1200">
              <a:solidFill>
                <a:schemeClr val="tx1"/>
              </a:solidFill>
            </a:endParaRPr>
          </a:p>
          <a:p>
            <a:pPr algn="ctr"/>
            <a:r>
              <a:rPr lang="zh-CN" altLang="en-US" sz="1200">
                <a:solidFill>
                  <a:schemeClr val="tx1"/>
                </a:solidFill>
              </a:rPr>
              <a:t>供应链需求方案  </a:t>
            </a:r>
            <a:r>
              <a:rPr lang="en-US" altLang="zh-CN" sz="1200">
                <a:solidFill>
                  <a:schemeClr val="tx1"/>
                </a:solidFill>
              </a:rPr>
              <a:t>6</a:t>
            </a:r>
            <a:r>
              <a:rPr lang="zh-CN" altLang="en-US" sz="1200">
                <a:solidFill>
                  <a:schemeClr val="tx1"/>
                </a:solidFill>
              </a:rPr>
              <a:t>份</a:t>
            </a:r>
            <a:endParaRPr lang="zh-CN" altLang="en-US" sz="1200">
              <a:solidFill>
                <a:schemeClr val="tx1"/>
              </a:solidFill>
            </a:endParaRPr>
          </a:p>
          <a:p>
            <a:pPr algn="ctr"/>
            <a:r>
              <a:rPr lang="zh-CN" altLang="en-US" sz="1200">
                <a:solidFill>
                  <a:schemeClr val="tx1"/>
                </a:solidFill>
              </a:rPr>
              <a:t>软著累积            </a:t>
            </a:r>
            <a:r>
              <a:rPr lang="en-US" altLang="zh-CN" sz="1200">
                <a:solidFill>
                  <a:schemeClr val="tx1"/>
                </a:solidFill>
              </a:rPr>
              <a:t>3</a:t>
            </a:r>
            <a:r>
              <a:rPr lang="zh-CN" altLang="en-US" sz="1200">
                <a:solidFill>
                  <a:schemeClr val="tx1"/>
                </a:solidFill>
              </a:rPr>
              <a:t>个</a:t>
            </a:r>
            <a:endParaRPr lang="zh-CN" altLang="en-US" sz="1200">
              <a:solidFill>
                <a:schemeClr val="tx1"/>
              </a:solidFill>
            </a:endParaRPr>
          </a:p>
        </p:txBody>
      </p:sp>
      <p:sp>
        <p:nvSpPr>
          <p:cNvPr id="210" name="圆角矩形 209"/>
          <p:cNvSpPr/>
          <p:nvPr/>
        </p:nvSpPr>
        <p:spPr>
          <a:xfrm>
            <a:off x="10387965" y="544957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indent="0" algn="l">
              <a:lnSpc>
                <a:spcPct val="120000"/>
              </a:lnSpc>
              <a:buFont typeface="Arial" panose="020B0604020202090204" pitchFamily="34" charset="0"/>
              <a:buNone/>
            </a:pP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新增模块       </a:t>
            </a:r>
            <a:r>
              <a:rPr lang="en-US" altLang="zh-CN" sz="1200" spc="150">
                <a:solidFill>
                  <a:schemeClr val="tx1"/>
                </a:solidFill>
                <a:latin typeface="Arial" panose="020B0604020202090204" pitchFamily="34" charset="0"/>
                <a:ea typeface="微软雅黑" panose="020B0503020204020204" pitchFamily="34" charset="-122"/>
                <a:sym typeface="Arial" panose="020B0604020202090204" pitchFamily="34" charset="0"/>
              </a:rPr>
              <a:t>3</a:t>
            </a: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个</a:t>
            </a:r>
            <a:endPar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indent="0" algn="l">
              <a:lnSpc>
                <a:spcPct val="120000"/>
              </a:lnSpc>
              <a:buFont typeface="Arial" panose="020B0604020202090204" pitchFamily="34" charset="0"/>
              <a:buNone/>
            </a:pP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功能点        </a:t>
            </a:r>
            <a:r>
              <a:rPr lang="en-US" altLang="zh-CN" sz="1200" spc="150">
                <a:solidFill>
                  <a:schemeClr val="tx1"/>
                </a:solidFill>
                <a:latin typeface="Arial" panose="020B0604020202090204" pitchFamily="34" charset="0"/>
                <a:ea typeface="微软雅黑" panose="020B0503020204020204" pitchFamily="34" charset="-122"/>
                <a:sym typeface="Arial" panose="020B0604020202090204" pitchFamily="34" charset="0"/>
              </a:rPr>
              <a:t>69</a:t>
            </a: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个</a:t>
            </a:r>
            <a:endPar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indent="0" algn="l">
              <a:lnSpc>
                <a:spcPct val="120000"/>
              </a:lnSpc>
              <a:buFont typeface="Arial" panose="020B0604020202090204" pitchFamily="34" charset="0"/>
              <a:buNone/>
            </a:pP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预警分析表   </a:t>
            </a:r>
            <a:r>
              <a:rPr lang="en-US" altLang="zh-CN" sz="1200" spc="150">
                <a:solidFill>
                  <a:schemeClr val="tx1"/>
                </a:solidFill>
                <a:latin typeface="Arial" panose="020B0604020202090204" pitchFamily="34" charset="0"/>
                <a:ea typeface="微软雅黑" panose="020B0503020204020204" pitchFamily="34" charset="-122"/>
                <a:sym typeface="Arial" panose="020B0604020202090204" pitchFamily="34" charset="0"/>
              </a:rPr>
              <a:t>29</a:t>
            </a: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张</a:t>
            </a:r>
            <a:endPar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indent="0" algn="l">
              <a:lnSpc>
                <a:spcPct val="120000"/>
              </a:lnSpc>
              <a:buFont typeface="Arial" panose="020B0604020202090204" pitchFamily="34" charset="0"/>
              <a:buNone/>
            </a:pP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调整优化     </a:t>
            </a:r>
            <a:r>
              <a:rPr lang="en-US" altLang="zh-CN" sz="1200" spc="150">
                <a:solidFill>
                  <a:schemeClr val="tx1"/>
                </a:solidFill>
                <a:latin typeface="Arial" panose="020B0604020202090204" pitchFamily="34" charset="0"/>
                <a:ea typeface="微软雅黑" panose="020B0503020204020204" pitchFamily="34" charset="-122"/>
                <a:sym typeface="Arial" panose="020B0604020202090204" pitchFamily="34" charset="0"/>
              </a:rPr>
              <a:t>41</a:t>
            </a:r>
            <a:r>
              <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rPr>
              <a:t>个</a:t>
            </a:r>
            <a:endPar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algn="ctr"/>
            <a:endParaRPr lang="zh-CN" altLang="en-US" sz="1200" spc="15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graphicFrame>
        <p:nvGraphicFramePr>
          <p:cNvPr id="216" name="表格 215"/>
          <p:cNvGraphicFramePr/>
          <p:nvPr>
            <p:custDataLst>
              <p:tags r:id="rId32"/>
            </p:custDataLst>
          </p:nvPr>
        </p:nvGraphicFramePr>
        <p:xfrm>
          <a:off x="2364740" y="5544185"/>
          <a:ext cx="1536700" cy="1108075"/>
        </p:xfrm>
        <a:graphic>
          <a:graphicData uri="http://schemas.openxmlformats.org/drawingml/2006/table">
            <a:tbl>
              <a:tblPr firstRow="1" bandRow="1">
                <a:tableStyleId>{2D5ABB26-0587-4C30-8999-92F81FD0307C}</a:tableStyleId>
              </a:tblPr>
              <a:tblGrid>
                <a:gridCol w="300990"/>
                <a:gridCol w="664845"/>
                <a:gridCol w="570865"/>
              </a:tblGrid>
              <a:tr h="218440">
                <a:tc>
                  <a:txBody>
                    <a:bodyPr/>
                    <a:p>
                      <a:pPr algn="l">
                        <a:buNone/>
                      </a:pPr>
                      <a:r>
                        <a:rPr lang="en-US" altLang="zh-CN" sz="1200"/>
                        <a:t>Wechat</a:t>
                      </a:r>
                      <a:endParaRPr lang="en-US" altLang="zh-CN" sz="1200"/>
                    </a:p>
                  </a:txBody>
                  <a:tcPr marL="0" marR="0" marT="0" marB="0" vert="horz" anchor="ctr"/>
                </a:tc>
                <a:tc>
                  <a:txBody>
                    <a:bodyPr/>
                    <a:p>
                      <a:pPr algn="l">
                        <a:buNone/>
                      </a:pPr>
                      <a:r>
                        <a:rPr lang="en-US" altLang="zh-CN" sz="1200"/>
                        <a:t>PV</a:t>
                      </a:r>
                      <a:endParaRPr lang="en-US" altLang="zh-CN" sz="1200"/>
                    </a:p>
                  </a:txBody>
                  <a:tcPr marL="0" marR="0" marT="0" marB="0" vert="horz" anchor="ctr"/>
                </a:tc>
                <a:tc>
                  <a:txBody>
                    <a:bodyPr/>
                    <a:p>
                      <a:pPr algn="l">
                        <a:buNone/>
                      </a:pPr>
                      <a:r>
                        <a:rPr lang="en-US" altLang="zh-CN" sz="1200"/>
                        <a:t>UV</a:t>
                      </a:r>
                      <a:endParaRPr lang="en-US" altLang="zh-CN" sz="1200"/>
                    </a:p>
                  </a:txBody>
                  <a:tcPr marL="0" marR="0" marT="0" marB="0" vert="horz" anchor="ctr"/>
                </a:tc>
              </a:tr>
              <a:tr h="219075">
                <a:tc>
                  <a:txBody>
                    <a:bodyPr/>
                    <a:p>
                      <a:pPr indent="0">
                        <a:buNone/>
                      </a:pPr>
                      <a:r>
                        <a:rPr lang="en-US" altLang="zh-CN" sz="1200"/>
                        <a:t>Q1</a:t>
                      </a:r>
                      <a:endParaRPr lang="en-US" altLang="zh-CN" sz="1200"/>
                    </a:p>
                  </a:txBody>
                  <a:tcPr marL="0" marR="0" marT="0" marB="0" vert="horz" anchor="t"/>
                </a:tc>
                <a:tc>
                  <a:txBody>
                    <a:bodyPr/>
                    <a:p>
                      <a:pPr indent="0">
                        <a:buNone/>
                      </a:pPr>
                      <a:r>
                        <a:rPr lang="en-US" altLang="zh-CN" sz="1200"/>
                        <a:t>33758</a:t>
                      </a:r>
                      <a:endParaRPr lang="en-US" altLang="zh-CN" sz="1200"/>
                    </a:p>
                  </a:txBody>
                  <a:tcPr marL="0" marR="0" marT="0" marB="0" vert="horz" anchor="t"/>
                </a:tc>
                <a:tc>
                  <a:txBody>
                    <a:bodyPr/>
                    <a:p>
                      <a:pPr indent="0">
                        <a:buNone/>
                      </a:pPr>
                      <a:r>
                        <a:rPr lang="en-US" altLang="zh-CN" sz="1200"/>
                        <a:t>6226</a:t>
                      </a:r>
                      <a:endParaRPr lang="en-US" altLang="zh-CN" sz="1200"/>
                    </a:p>
                  </a:txBody>
                  <a:tcPr marL="0" marR="0" marT="0" marB="0" vert="horz" anchor="t"/>
                </a:tc>
              </a:tr>
              <a:tr h="233045">
                <a:tc>
                  <a:txBody>
                    <a:bodyPr/>
                    <a:p>
                      <a:pPr indent="0">
                        <a:buNone/>
                      </a:pPr>
                      <a:r>
                        <a:rPr lang="en-US" altLang="zh-CN" sz="1200"/>
                        <a:t>Q2</a:t>
                      </a:r>
                      <a:endParaRPr lang="en-US" altLang="zh-CN" sz="1200"/>
                    </a:p>
                  </a:txBody>
                  <a:tcPr marL="0" marR="0" marT="0" marB="0" vert="horz" anchor="t"/>
                </a:tc>
                <a:tc>
                  <a:txBody>
                    <a:bodyPr/>
                    <a:p>
                      <a:pPr indent="0">
                        <a:buNone/>
                      </a:pPr>
                      <a:r>
                        <a:rPr lang="en-US" altLang="zh-CN" sz="1200"/>
                        <a:t>144432</a:t>
                      </a:r>
                      <a:endParaRPr lang="en-US" altLang="zh-CN" sz="1200"/>
                    </a:p>
                  </a:txBody>
                  <a:tcPr marL="0" marR="0" marT="0" marB="0" vert="horz" anchor="t"/>
                </a:tc>
                <a:tc>
                  <a:txBody>
                    <a:bodyPr/>
                    <a:p>
                      <a:pPr indent="0">
                        <a:buNone/>
                      </a:pPr>
                      <a:r>
                        <a:rPr lang="en-US" altLang="zh-CN" sz="1200"/>
                        <a:t>19926</a:t>
                      </a:r>
                      <a:endParaRPr lang="en-US" altLang="zh-CN" sz="1200"/>
                    </a:p>
                  </a:txBody>
                  <a:tcPr marL="0" marR="0" marT="0" marB="0" vert="horz" anchor="t"/>
                </a:tc>
              </a:tr>
              <a:tr h="219075">
                <a:tc>
                  <a:txBody>
                    <a:bodyPr/>
                    <a:p>
                      <a:pPr indent="0">
                        <a:buNone/>
                      </a:pPr>
                      <a:r>
                        <a:rPr lang="en-US" altLang="zh-CN" sz="1200"/>
                        <a:t>Q3</a:t>
                      </a:r>
                      <a:endParaRPr lang="en-US" altLang="zh-CN" sz="1200"/>
                    </a:p>
                  </a:txBody>
                  <a:tcPr marL="0" marR="0" marT="0" marB="0" vert="horz" anchor="t"/>
                </a:tc>
                <a:tc>
                  <a:txBody>
                    <a:bodyPr/>
                    <a:p>
                      <a:pPr indent="0">
                        <a:buNone/>
                      </a:pPr>
                      <a:r>
                        <a:rPr lang="en-US" altLang="zh-CN" sz="1200"/>
                        <a:t>46793</a:t>
                      </a:r>
                      <a:endParaRPr lang="en-US" altLang="zh-CN" sz="1200"/>
                    </a:p>
                  </a:txBody>
                  <a:tcPr marL="0" marR="0" marT="0" marB="0" vert="horz" anchor="t"/>
                </a:tc>
                <a:tc>
                  <a:txBody>
                    <a:bodyPr/>
                    <a:p>
                      <a:pPr indent="0">
                        <a:buNone/>
                      </a:pPr>
                      <a:r>
                        <a:rPr lang="en-US" altLang="zh-CN" sz="1200"/>
                        <a:t>8125</a:t>
                      </a:r>
                      <a:endParaRPr lang="en-US" altLang="zh-CN" sz="1200"/>
                    </a:p>
                  </a:txBody>
                  <a:tcPr marL="0" marR="0" marT="0" marB="0" vert="horz" anchor="t"/>
                </a:tc>
              </a:tr>
              <a:tr h="218440">
                <a:tc>
                  <a:txBody>
                    <a:bodyPr/>
                    <a:p>
                      <a:pPr indent="0">
                        <a:buNone/>
                      </a:pPr>
                      <a:r>
                        <a:rPr lang="en-US" altLang="zh-CN" sz="1200"/>
                        <a:t>Q4</a:t>
                      </a:r>
                      <a:endParaRPr lang="en-US" altLang="zh-CN" sz="1200"/>
                    </a:p>
                  </a:txBody>
                  <a:tcPr marL="0" marR="0" marT="0" marB="0" vert="horz" anchor="t"/>
                </a:tc>
                <a:tc>
                  <a:txBody>
                    <a:bodyPr/>
                    <a:p>
                      <a:pPr indent="0">
                        <a:buNone/>
                      </a:pPr>
                      <a:r>
                        <a:rPr lang="en-US" altLang="zh-CN" sz="1200"/>
                        <a:t>32733</a:t>
                      </a:r>
                      <a:endParaRPr lang="en-US" altLang="zh-CN" sz="1200"/>
                    </a:p>
                  </a:txBody>
                  <a:tcPr marL="0" marR="0" marT="0" marB="0" vert="horz" anchor="ctr"/>
                </a:tc>
                <a:tc>
                  <a:txBody>
                    <a:bodyPr/>
                    <a:p>
                      <a:pPr indent="0">
                        <a:buNone/>
                      </a:pPr>
                      <a:r>
                        <a:rPr lang="en-US" altLang="zh-CN" sz="1200"/>
                        <a:t>6147</a:t>
                      </a:r>
                      <a:endParaRPr lang="en-US" altLang="zh-CN" sz="1200"/>
                    </a:p>
                  </a:txBody>
                  <a:tcPr marL="0" marR="0" marT="0" marB="0" vert="horz" anchor="ctr"/>
                </a:tc>
              </a:tr>
            </a:tbl>
          </a:graphicData>
        </a:graphic>
      </p:graphicFrame>
      <p:sp>
        <p:nvSpPr>
          <p:cNvPr id="217" name="圆角矩形 216"/>
          <p:cNvSpPr/>
          <p:nvPr/>
        </p:nvSpPr>
        <p:spPr>
          <a:xfrm>
            <a:off x="4243705" y="5444490"/>
            <a:ext cx="1737360" cy="12973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graphicFrame>
        <p:nvGraphicFramePr>
          <p:cNvPr id="219" name="表格 218"/>
          <p:cNvGraphicFramePr/>
          <p:nvPr>
            <p:custDataLst>
              <p:tags r:id="rId33"/>
            </p:custDataLst>
          </p:nvPr>
        </p:nvGraphicFramePr>
        <p:xfrm>
          <a:off x="4309745" y="5659120"/>
          <a:ext cx="1594485" cy="878205"/>
        </p:xfrm>
        <a:graphic>
          <a:graphicData uri="http://schemas.openxmlformats.org/drawingml/2006/table">
            <a:tbl>
              <a:tblPr firstRow="1" bandRow="1">
                <a:tableStyleId>{2D5ABB26-0587-4C30-8999-92F81FD0307C}</a:tableStyleId>
              </a:tblPr>
              <a:tblGrid>
                <a:gridCol w="972820"/>
                <a:gridCol w="621665"/>
              </a:tblGrid>
              <a:tr h="320040">
                <a:tc>
                  <a:txBody>
                    <a:bodyPr/>
                    <a:p>
                      <a:pPr indent="0">
                        <a:buNone/>
                      </a:pPr>
                      <a:r>
                        <a:rPr lang="zh-CN" altLang="en-US" sz="1050"/>
                        <a:t>上线的经销商数</a:t>
                      </a:r>
                      <a:endParaRPr lang="zh-CN" altLang="en-US" sz="1050"/>
                    </a:p>
                  </a:txBody>
                  <a:tcPr marL="0" marR="0" marT="0" marB="0" vert="horz" anchor="ctr"/>
                </a:tc>
                <a:tc>
                  <a:txBody>
                    <a:bodyPr/>
                    <a:p>
                      <a:pPr indent="0" algn="ctr">
                        <a:buNone/>
                      </a:pPr>
                      <a:r>
                        <a:rPr lang="en-US" altLang="zh-CN" sz="1200"/>
                        <a:t>190</a:t>
                      </a:r>
                      <a:endParaRPr lang="en-US" altLang="zh-CN" sz="1200"/>
                    </a:p>
                  </a:txBody>
                  <a:tcPr marL="0" marR="0" marT="0" marB="0" vert="horz" anchor="ctr"/>
                </a:tc>
              </a:tr>
              <a:tr h="186055">
                <a:tc>
                  <a:txBody>
                    <a:bodyPr/>
                    <a:p>
                      <a:pPr indent="0">
                        <a:buNone/>
                      </a:pPr>
                      <a:r>
                        <a:rPr lang="zh-CN" altLang="en-US" sz="1050"/>
                        <a:t>交易金额</a:t>
                      </a:r>
                      <a:endParaRPr lang="zh-CN" altLang="en-US" sz="1050"/>
                    </a:p>
                  </a:txBody>
                  <a:tcPr marL="0" marR="0" marT="0" marB="0" vert="horz" anchor="ctr"/>
                </a:tc>
                <a:tc>
                  <a:txBody>
                    <a:bodyPr/>
                    <a:p>
                      <a:pPr indent="0" algn="ctr">
                        <a:buNone/>
                      </a:pPr>
                      <a:r>
                        <a:rPr lang="en-US" altLang="zh-CN" sz="1200"/>
                        <a:t>45382</a:t>
                      </a:r>
                      <a:r>
                        <a:rPr lang="zh-CN" altLang="en-US" sz="1200"/>
                        <a:t>万</a:t>
                      </a:r>
                      <a:endParaRPr lang="zh-CN" altLang="en-US" sz="1200"/>
                    </a:p>
                  </a:txBody>
                  <a:tcPr marL="0" marR="0" marT="0" marB="0" vert="horz" anchor="ctr"/>
                </a:tc>
              </a:tr>
              <a:tr h="186055">
                <a:tc>
                  <a:txBody>
                    <a:bodyPr/>
                    <a:p>
                      <a:pPr indent="0">
                        <a:buNone/>
                      </a:pPr>
                      <a:r>
                        <a:rPr lang="zh-CN" altLang="en-US" sz="1050"/>
                        <a:t>订单数量</a:t>
                      </a:r>
                      <a:endParaRPr lang="zh-CN" altLang="en-US" sz="1050"/>
                    </a:p>
                  </a:txBody>
                  <a:tcPr marL="0" marR="0" marT="0" marB="0" vert="horz" anchor="ctr"/>
                </a:tc>
                <a:tc>
                  <a:txBody>
                    <a:bodyPr/>
                    <a:p>
                      <a:pPr indent="0" algn="ctr">
                        <a:buNone/>
                      </a:pPr>
                      <a:r>
                        <a:rPr lang="en-US" altLang="zh-CN" sz="1200"/>
                        <a:t>6894</a:t>
                      </a:r>
                      <a:endParaRPr lang="en-US" altLang="zh-CN" sz="1200"/>
                    </a:p>
                  </a:txBody>
                  <a:tcPr marL="0" marR="0" marT="0" marB="0" vert="horz" anchor="ctr"/>
                </a:tc>
              </a:tr>
              <a:tr h="186055">
                <a:tc>
                  <a:txBody>
                    <a:bodyPr/>
                    <a:p>
                      <a:pPr indent="0">
                        <a:buNone/>
                      </a:pPr>
                      <a:r>
                        <a:rPr lang="zh-CN" altLang="en-US" sz="1050"/>
                        <a:t>合同生效数量</a:t>
                      </a:r>
                      <a:endParaRPr lang="zh-CN" altLang="en-US" sz="1050"/>
                    </a:p>
                  </a:txBody>
                  <a:tcPr marL="0" marR="0" marT="0" marB="0" vert="horz" anchor="ctr"/>
                </a:tc>
                <a:tc>
                  <a:txBody>
                    <a:bodyPr/>
                    <a:p>
                      <a:pPr indent="0" algn="ctr">
                        <a:buNone/>
                      </a:pPr>
                      <a:r>
                        <a:rPr lang="en-US" altLang="zh-CN" sz="1200"/>
                        <a:t>1473</a:t>
                      </a:r>
                      <a:endParaRPr lang="en-US" altLang="zh-CN" sz="1200"/>
                    </a:p>
                  </a:txBody>
                  <a:tcPr marL="0" marR="0" marT="0" marB="0" vert="horz" anchor="ctr"/>
                </a:tc>
              </a:tr>
            </a:tbl>
          </a:graphicData>
        </a:graphic>
      </p:graphicFrame>
      <p:graphicFrame>
        <p:nvGraphicFramePr>
          <p:cNvPr id="220" name="表格 219"/>
          <p:cNvGraphicFramePr/>
          <p:nvPr>
            <p:custDataLst>
              <p:tags r:id="rId34"/>
            </p:custDataLst>
          </p:nvPr>
        </p:nvGraphicFramePr>
        <p:xfrm>
          <a:off x="6294120" y="5586095"/>
          <a:ext cx="1581150" cy="708660"/>
        </p:xfrm>
        <a:graphic>
          <a:graphicData uri="http://schemas.openxmlformats.org/drawingml/2006/table">
            <a:tbl>
              <a:tblPr firstRow="1" bandRow="1">
                <a:tableStyleId>{2D5ABB26-0587-4C30-8999-92F81FD0307C}</a:tableStyleId>
              </a:tblPr>
              <a:tblGrid>
                <a:gridCol w="1019810"/>
                <a:gridCol w="561340"/>
              </a:tblGrid>
              <a:tr h="160020">
                <a:tc gridSpan="2">
                  <a:txBody>
                    <a:bodyPr/>
                    <a:p>
                      <a:pPr indent="0" algn="ctr">
                        <a:buNone/>
                      </a:pPr>
                      <a:r>
                        <a:rPr lang="en-US" altLang="zh-CN" sz="1050"/>
                        <a:t>2020</a:t>
                      </a:r>
                      <a:r>
                        <a:rPr lang="zh-CN" altLang="en-US" sz="1050"/>
                        <a:t>最后一个季度</a:t>
                      </a:r>
                      <a:endParaRPr lang="zh-CN" altLang="en-US" sz="1050"/>
                    </a:p>
                  </a:txBody>
                  <a:tcPr marL="0" marR="0" marT="0" marB="0" vert="horz" anchor="ctr"/>
                </a:tc>
                <a:tc hMerge="1">
                  <a:tcPr/>
                </a:tc>
              </a:tr>
              <a:tr h="152400">
                <a:tc>
                  <a:txBody>
                    <a:bodyPr/>
                    <a:p>
                      <a:pPr indent="0">
                        <a:buNone/>
                      </a:pPr>
                      <a:r>
                        <a:rPr lang="zh-CN" altLang="en-US" sz="1050"/>
                        <a:t>订单数量</a:t>
                      </a:r>
                      <a:endParaRPr lang="zh-CN" altLang="en-US" sz="1050"/>
                    </a:p>
                  </a:txBody>
                  <a:tcPr marL="0" marR="0" marT="0" marB="0" vert="horz" anchor="ctr"/>
                </a:tc>
                <a:tc>
                  <a:txBody>
                    <a:bodyPr/>
                    <a:p>
                      <a:pPr indent="0" algn="ctr">
                        <a:buNone/>
                      </a:pPr>
                      <a:r>
                        <a:rPr lang="en-US" altLang="zh-CN" sz="1200"/>
                        <a:t>204</a:t>
                      </a:r>
                      <a:endParaRPr lang="en-US" altLang="zh-CN" sz="1200"/>
                    </a:p>
                  </a:txBody>
                  <a:tcPr marL="0" marR="0" marT="0" marB="0" vert="horz" anchor="ctr"/>
                </a:tc>
              </a:tr>
            </a:tbl>
          </a:graphicData>
        </a:graphic>
      </p:graphicFrame>
      <p:graphicFrame>
        <p:nvGraphicFramePr>
          <p:cNvPr id="221" name="表格 220"/>
          <p:cNvGraphicFramePr/>
          <p:nvPr>
            <p:custDataLst>
              <p:tags r:id="rId35"/>
            </p:custDataLst>
          </p:nvPr>
        </p:nvGraphicFramePr>
        <p:xfrm>
          <a:off x="6348730" y="5982335"/>
          <a:ext cx="1484630" cy="755650"/>
        </p:xfrm>
        <a:graphic>
          <a:graphicData uri="http://schemas.openxmlformats.org/drawingml/2006/table">
            <a:tbl>
              <a:tblPr firstRow="1" bandRow="1">
                <a:tableStyleId>{2D5ABB26-0587-4C30-8999-92F81FD0307C}</a:tableStyleId>
              </a:tblPr>
              <a:tblGrid>
                <a:gridCol w="1094105"/>
                <a:gridCol w="390525"/>
              </a:tblGrid>
              <a:tr h="182245">
                <a:tc gridSpan="2">
                  <a:txBody>
                    <a:bodyPr/>
                    <a:p>
                      <a:pPr indent="0" algn="ctr">
                        <a:buNone/>
                      </a:pPr>
                      <a:r>
                        <a:rPr lang="zh-CN" altLang="en-US" sz="1050"/>
                        <a:t>工单汇总</a:t>
                      </a:r>
                      <a:r>
                        <a:rPr lang="en-US" altLang="zh-CN" sz="1050"/>
                        <a:t>106</a:t>
                      </a:r>
                      <a:endParaRPr lang="en-US" altLang="zh-CN" sz="1050"/>
                    </a:p>
                  </a:txBody>
                  <a:tcPr marL="0" marR="0" marT="0" marB="0" vert="horz" anchor="ctr"/>
                </a:tc>
                <a:tc hMerge="1">
                  <a:tcPr/>
                </a:tc>
              </a:tr>
              <a:tr h="182880">
                <a:tc>
                  <a:txBody>
                    <a:bodyPr/>
                    <a:p>
                      <a:pPr indent="0">
                        <a:buNone/>
                      </a:pPr>
                      <a:r>
                        <a:rPr lang="zh-CN" altLang="en-US" sz="1200"/>
                        <a:t>优化</a:t>
                      </a:r>
                      <a:endParaRPr lang="zh-CN" altLang="en-US" sz="1200"/>
                    </a:p>
                  </a:txBody>
                  <a:tcPr marL="0" marR="0" marT="0" marB="0" vert="horz" anchor="ctr"/>
                </a:tc>
                <a:tc>
                  <a:txBody>
                    <a:bodyPr/>
                    <a:p>
                      <a:pPr indent="0">
                        <a:buNone/>
                      </a:pPr>
                      <a:r>
                        <a:rPr lang="en-US" altLang="zh-CN" sz="1200"/>
                        <a:t>14</a:t>
                      </a:r>
                      <a:endParaRPr lang="en-US" altLang="zh-CN" sz="1200"/>
                    </a:p>
                  </a:txBody>
                  <a:tcPr marL="0" marR="0" marT="0" marB="0" vert="horz" anchor="ctr"/>
                </a:tc>
              </a:tr>
              <a:tr h="182880">
                <a:tc>
                  <a:txBody>
                    <a:bodyPr/>
                    <a:p>
                      <a:pPr indent="0">
                        <a:buNone/>
                      </a:pPr>
                      <a:r>
                        <a:rPr lang="en-US" altLang="zh-CN" sz="1200"/>
                        <a:t>bug</a:t>
                      </a:r>
                      <a:endParaRPr lang="en-US" altLang="zh-CN" sz="1200"/>
                    </a:p>
                  </a:txBody>
                  <a:tcPr marL="0" marR="0" marT="0" marB="0" vert="horz" anchor="ctr"/>
                </a:tc>
                <a:tc>
                  <a:txBody>
                    <a:bodyPr/>
                    <a:p>
                      <a:pPr indent="0">
                        <a:buNone/>
                      </a:pPr>
                      <a:r>
                        <a:rPr lang="en-US" altLang="zh-CN" sz="1200"/>
                        <a:t>18</a:t>
                      </a:r>
                      <a:endParaRPr lang="en-US" altLang="zh-CN" sz="1200"/>
                    </a:p>
                  </a:txBody>
                  <a:tcPr marL="0" marR="0" marT="0" marB="0" vert="horz" anchor="ctr"/>
                </a:tc>
              </a:tr>
              <a:tr h="207645">
                <a:tc>
                  <a:txBody>
                    <a:bodyPr/>
                    <a:p>
                      <a:pPr indent="0">
                        <a:buNone/>
                      </a:pPr>
                      <a:r>
                        <a:rPr lang="zh-CN" altLang="en-US" sz="1200"/>
                        <a:t>操作问题</a:t>
                      </a:r>
                      <a:endParaRPr lang="zh-CN" altLang="en-US" sz="1200"/>
                    </a:p>
                  </a:txBody>
                  <a:tcPr marL="0" marR="0" marT="0" marB="0" vert="horz" anchor="ctr"/>
                </a:tc>
                <a:tc>
                  <a:txBody>
                    <a:bodyPr/>
                    <a:p>
                      <a:pPr indent="0">
                        <a:buNone/>
                      </a:pPr>
                      <a:r>
                        <a:rPr lang="en-US" altLang="zh-CN" sz="1200"/>
                        <a:t>33</a:t>
                      </a:r>
                      <a:endParaRPr lang="en-US" altLang="zh-CN" sz="1200"/>
                    </a:p>
                  </a:txBody>
                  <a:tcPr marL="0" marR="0" marT="0" marB="0" vert="horz" anchor="ctr"/>
                </a:tc>
              </a:tr>
            </a:tbl>
          </a:graphicData>
        </a:graphic>
      </p:graphicFrame>
      <p:graphicFrame>
        <p:nvGraphicFramePr>
          <p:cNvPr id="222" name="表格 221"/>
          <p:cNvGraphicFramePr/>
          <p:nvPr>
            <p:custDataLst>
              <p:tags r:id="rId36"/>
            </p:custDataLst>
          </p:nvPr>
        </p:nvGraphicFramePr>
        <p:xfrm>
          <a:off x="339090" y="5586095"/>
          <a:ext cx="1577975" cy="1032510"/>
        </p:xfrm>
        <a:graphic>
          <a:graphicData uri="http://schemas.openxmlformats.org/drawingml/2006/table">
            <a:tbl>
              <a:tblPr firstRow="1" bandRow="1">
                <a:tableStyleId>{2D5ABB26-0587-4C30-8999-92F81FD0307C}</a:tableStyleId>
              </a:tblPr>
              <a:tblGrid>
                <a:gridCol w="782955"/>
                <a:gridCol w="795020"/>
              </a:tblGrid>
              <a:tr h="182880">
                <a:tc gridSpan="2">
                  <a:txBody>
                    <a:bodyPr/>
                    <a:p>
                      <a:pPr indent="0" algn="ctr">
                        <a:buNone/>
                      </a:pPr>
                      <a:r>
                        <a:rPr lang="zh-CN" altLang="en-US" sz="1200"/>
                        <a:t>试运行期间</a:t>
                      </a:r>
                      <a:endParaRPr lang="zh-CN" altLang="en-US" sz="1200"/>
                    </a:p>
                  </a:txBody>
                  <a:tcPr marL="0" marR="0" marT="0" marB="0" vert="horz" anchor="ctr"/>
                </a:tc>
                <a:tc hMerge="1">
                  <a:tcPr/>
                </a:tc>
              </a:tr>
              <a:tr h="295275">
                <a:tc>
                  <a:txBody>
                    <a:bodyPr/>
                    <a:p>
                      <a:pPr indent="0" algn="ctr">
                        <a:buNone/>
                      </a:pPr>
                      <a:r>
                        <a:rPr lang="en-US" altLang="zh-CN" sz="1200"/>
                        <a:t> </a:t>
                      </a:r>
                      <a:r>
                        <a:rPr lang="zh-CN" altLang="en-US" sz="1200"/>
                        <a:t>单据数量</a:t>
                      </a:r>
                      <a:endParaRPr lang="zh-CN" altLang="en-US" sz="1200"/>
                    </a:p>
                  </a:txBody>
                  <a:tcPr marL="0" marR="0" marT="0" marB="0" vert="horz" anchor="ctr"/>
                </a:tc>
                <a:tc>
                  <a:txBody>
                    <a:bodyPr/>
                    <a:p>
                      <a:pPr indent="0" algn="ctr">
                        <a:buNone/>
                      </a:pPr>
                      <a:r>
                        <a:rPr lang="en-US" altLang="zh-CN" sz="1200"/>
                        <a:t>75</a:t>
                      </a:r>
                      <a:endParaRPr lang="en-US" altLang="zh-CN" sz="1200"/>
                    </a:p>
                  </a:txBody>
                  <a:tcPr marL="0" marR="0" marT="0" marB="0" vert="horz" anchor="ctr"/>
                </a:tc>
              </a:tr>
              <a:tr h="259080">
                <a:tc>
                  <a:txBody>
                    <a:bodyPr/>
                    <a:p>
                      <a:pPr indent="0" algn="ctr">
                        <a:buNone/>
                      </a:pPr>
                      <a:r>
                        <a:rPr lang="zh-CN" altLang="en-US" sz="1200"/>
                        <a:t>经销商数量 </a:t>
                      </a:r>
                      <a:endParaRPr lang="zh-CN" altLang="en-US" sz="1200"/>
                    </a:p>
                  </a:txBody>
                  <a:tcPr marL="0" marR="0" marT="0" marB="0" vert="horz" anchor="ctr"/>
                </a:tc>
                <a:tc>
                  <a:txBody>
                    <a:bodyPr/>
                    <a:p>
                      <a:pPr indent="0" algn="ctr">
                        <a:buNone/>
                      </a:pPr>
                      <a:r>
                        <a:rPr lang="en-US" altLang="zh-CN" sz="1200"/>
                        <a:t>3</a:t>
                      </a:r>
                      <a:endParaRPr lang="en-US" altLang="zh-CN" sz="1200"/>
                    </a:p>
                  </a:txBody>
                  <a:tcPr marL="0" marR="0" marT="0" marB="0" vert="horz" anchor="ctr"/>
                </a:tc>
              </a:tr>
              <a:tr h="295275">
                <a:tc>
                  <a:txBody>
                    <a:bodyPr/>
                    <a:p>
                      <a:pPr indent="0" algn="ctr">
                        <a:buNone/>
                      </a:pPr>
                      <a:r>
                        <a:rPr lang="zh-CN" altLang="en-US" sz="1200"/>
                        <a:t>交易金额</a:t>
                      </a:r>
                      <a:endParaRPr lang="zh-CN" altLang="en-US" sz="1200"/>
                    </a:p>
                  </a:txBody>
                  <a:tcPr marL="0" marR="0" marT="0" marB="0" vert="horz" anchor="ctr"/>
                </a:tc>
                <a:tc>
                  <a:txBody>
                    <a:bodyPr/>
                    <a:p>
                      <a:pPr indent="0" algn="ctr">
                        <a:buNone/>
                      </a:pPr>
                      <a:r>
                        <a:rPr lang="en-US" altLang="zh-CN" sz="1200"/>
                        <a:t>18784269</a:t>
                      </a:r>
                      <a:endParaRPr lang="en-US" altLang="zh-CN" sz="1200"/>
                    </a:p>
                  </a:txBody>
                  <a:tcPr marL="0" marR="0" marT="0" marB="0" vert="horz"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rPr>
              <a:t>微信公众号运营统计</a:t>
            </a:r>
            <a:endParaRPr lang="zh-CN" altLang="en-US" sz="2400" dirty="0">
              <a:solidFill>
                <a:schemeClr val="accent1"/>
              </a:solidFill>
            </a:endParaRPr>
          </a:p>
        </p:txBody>
      </p:sp>
      <p:pic>
        <p:nvPicPr>
          <p:cNvPr id="3" name="图片 2"/>
          <p:cNvPicPr>
            <a:picLocks noChangeAspect="1"/>
          </p:cNvPicPr>
          <p:nvPr/>
        </p:nvPicPr>
        <p:blipFill>
          <a:blip r:embed="rId1"/>
          <a:stretch>
            <a:fillRect/>
          </a:stretch>
        </p:blipFill>
        <p:spPr>
          <a:xfrm>
            <a:off x="691515" y="1289685"/>
            <a:ext cx="10775315" cy="44424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15120" y="2276872"/>
            <a:ext cx="2204720" cy="1624965"/>
          </a:xfrm>
          <a:prstGeom prst="rect">
            <a:avLst/>
          </a:prstGeom>
          <a:noFill/>
        </p:spPr>
        <p:txBody>
          <a:bodyPr wrap="none" lIns="86697" tIns="43348" rIns="86697" bIns="43348" rtlCol="0">
            <a:spAutoFit/>
          </a:bodyPr>
          <a:lstStyle/>
          <a:p>
            <a:pPr algn="ctr">
              <a:lnSpc>
                <a:spcPct val="250000"/>
              </a:lnSpc>
            </a:pPr>
            <a:r>
              <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rPr>
              <a:t>产品复盘</a:t>
            </a:r>
            <a:endParaRPr lang="zh-CN" altLang="en-US" sz="40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TextBox 7"/>
          <p:cNvSpPr txBox="1"/>
          <p:nvPr/>
        </p:nvSpPr>
        <p:spPr>
          <a:xfrm>
            <a:off x="5201559" y="1340768"/>
            <a:ext cx="1332865" cy="1440180"/>
          </a:xfrm>
          <a:prstGeom prst="rect">
            <a:avLst/>
          </a:prstGeom>
          <a:noFill/>
        </p:spPr>
        <p:txBody>
          <a:bodyPr wrap="none" lIns="86697" tIns="43348" rIns="86697" bIns="43348" rtlCol="0">
            <a:spAutoFit/>
          </a:bodyPr>
          <a:lstStyle/>
          <a:p>
            <a:r>
              <a:rPr lang="en-US" altLang="zh-CN" sz="8800" dirty="0">
                <a:solidFill>
                  <a:schemeClr val="tx2"/>
                </a:solidFill>
                <a:latin typeface="Impact" panose="020B0806030902050204" pitchFamily="34" charset="0"/>
                <a:ea typeface="微软雅黑" panose="020B0503020204020204" pitchFamily="34" charset="-122"/>
                <a:cs typeface="Arial" panose="020B0604020202090204" pitchFamily="34" charset="0"/>
              </a:rPr>
              <a:t>02</a:t>
            </a:r>
            <a:endParaRPr lang="zh-CN" altLang="en-US" sz="4000" dirty="0">
              <a:solidFill>
                <a:schemeClr val="tx2"/>
              </a:solidFill>
              <a:latin typeface="Impact" panose="020B0806030902050204" pitchFamily="34" charset="0"/>
              <a:ea typeface="微软雅黑" panose="020B0503020204020204" pitchFamily="34" charset="-122"/>
              <a:cs typeface="Arial" panose="020B0604020202090204" pitchFamily="34" charset="0"/>
            </a:endParaRPr>
          </a:p>
        </p:txBody>
      </p:sp>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sym typeface="+mn-ea"/>
              </a:rPr>
              <a:t>团队的拼搏瞬间</a:t>
            </a:r>
            <a:endParaRPr lang="zh-CN" altLang="en-US" sz="2400" dirty="0">
              <a:solidFill>
                <a:schemeClr val="accent1"/>
              </a:solidFill>
              <a:sym typeface="+mn-ea"/>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sym typeface="+mn-ea"/>
              </a:rPr>
              <a:t>项目迭代里程碑</a:t>
            </a:r>
            <a:endParaRPr lang="zh-CN" altLang="en-US" sz="2400" dirty="0">
              <a:solidFill>
                <a:schemeClr val="accent1"/>
              </a:solidFill>
              <a:sym typeface="+mn-ea"/>
            </a:endParaRPr>
          </a:p>
        </p:txBody>
      </p:sp>
      <p:sp>
        <p:nvSpPr>
          <p:cNvPr id="24" name="任意多边形 23"/>
          <p:cNvSpPr/>
          <p:nvPr>
            <p:custDataLst>
              <p:tags r:id="rId1"/>
            </p:custDataLst>
          </p:nvPr>
        </p:nvSpPr>
        <p:spPr>
          <a:xfrm>
            <a:off x="2364609" y="2557433"/>
            <a:ext cx="7546856" cy="1528477"/>
          </a:xfrm>
          <a:custGeom>
            <a:avLst/>
            <a:gdLst>
              <a:gd name="connsiteX0" fmla="*/ 0 w 7013359"/>
              <a:gd name="connsiteY0" fmla="*/ 1420427 h 1420427"/>
              <a:gd name="connsiteX1" fmla="*/ 1420427 w 7013359"/>
              <a:gd name="connsiteY1" fmla="*/ 790113 h 1420427"/>
              <a:gd name="connsiteX2" fmla="*/ 7013359 w 7013359"/>
              <a:gd name="connsiteY2" fmla="*/ 0 h 1420427"/>
              <a:gd name="connsiteX3" fmla="*/ 7013359 w 7013359"/>
              <a:gd name="connsiteY3" fmla="*/ 0 h 1420427"/>
              <a:gd name="connsiteX0-1" fmla="*/ 0 w 7013359"/>
              <a:gd name="connsiteY0-2" fmla="*/ 1420427 h 1420427"/>
              <a:gd name="connsiteX1-3" fmla="*/ 1313894 w 7013359"/>
              <a:gd name="connsiteY1-4" fmla="*/ 878889 h 1420427"/>
              <a:gd name="connsiteX2-5" fmla="*/ 7013359 w 7013359"/>
              <a:gd name="connsiteY2-6" fmla="*/ 0 h 1420427"/>
              <a:gd name="connsiteX3-7" fmla="*/ 7013359 w 7013359"/>
              <a:gd name="connsiteY3-8" fmla="*/ 0 h 1420427"/>
              <a:gd name="connsiteX0-9" fmla="*/ 0 w 7013359"/>
              <a:gd name="connsiteY0-10" fmla="*/ 1420427 h 1420427"/>
              <a:gd name="connsiteX1-11" fmla="*/ 1313894 w 7013359"/>
              <a:gd name="connsiteY1-12" fmla="*/ 878889 h 1420427"/>
              <a:gd name="connsiteX2-13" fmla="*/ 7013359 w 7013359"/>
              <a:gd name="connsiteY2-14" fmla="*/ 0 h 1420427"/>
              <a:gd name="connsiteX3-15" fmla="*/ 7013359 w 7013359"/>
              <a:gd name="connsiteY3-16" fmla="*/ 0 h 1420427"/>
              <a:gd name="connsiteX0-17" fmla="*/ 0 w 7013359"/>
              <a:gd name="connsiteY0-18" fmla="*/ 1420427 h 1420427"/>
              <a:gd name="connsiteX1-19" fmla="*/ 1313894 w 7013359"/>
              <a:gd name="connsiteY1-20" fmla="*/ 878889 h 1420427"/>
              <a:gd name="connsiteX2-21" fmla="*/ 2840854 w 7013359"/>
              <a:gd name="connsiteY2-22" fmla="*/ 701336 h 1420427"/>
              <a:gd name="connsiteX3-23" fmla="*/ 7013359 w 7013359"/>
              <a:gd name="connsiteY3-24" fmla="*/ 0 h 1420427"/>
              <a:gd name="connsiteX4" fmla="*/ 7013359 w 7013359"/>
              <a:gd name="connsiteY4" fmla="*/ 0 h 1420427"/>
              <a:gd name="connsiteX0-25" fmla="*/ 0 w 7013359"/>
              <a:gd name="connsiteY0-26" fmla="*/ 1420427 h 1420427"/>
              <a:gd name="connsiteX1-27" fmla="*/ 1313894 w 7013359"/>
              <a:gd name="connsiteY1-28" fmla="*/ 878889 h 1420427"/>
              <a:gd name="connsiteX2-29" fmla="*/ 2974019 w 7013359"/>
              <a:gd name="connsiteY2-30" fmla="*/ 1127464 h 1420427"/>
              <a:gd name="connsiteX3-31" fmla="*/ 7013359 w 7013359"/>
              <a:gd name="connsiteY3-32" fmla="*/ 0 h 1420427"/>
              <a:gd name="connsiteX4-33" fmla="*/ 7013359 w 7013359"/>
              <a:gd name="connsiteY4-34" fmla="*/ 0 h 1420427"/>
              <a:gd name="connsiteX0-35" fmla="*/ 0 w 7013359"/>
              <a:gd name="connsiteY0-36" fmla="*/ 1420427 h 1420427"/>
              <a:gd name="connsiteX1-37" fmla="*/ 1313894 w 7013359"/>
              <a:gd name="connsiteY1-38" fmla="*/ 878889 h 1420427"/>
              <a:gd name="connsiteX2-39" fmla="*/ 2974019 w 7013359"/>
              <a:gd name="connsiteY2-40" fmla="*/ 1127464 h 1420427"/>
              <a:gd name="connsiteX3-41" fmla="*/ 4429957 w 7013359"/>
              <a:gd name="connsiteY3-42" fmla="*/ 763480 h 1420427"/>
              <a:gd name="connsiteX4-43" fmla="*/ 7013359 w 7013359"/>
              <a:gd name="connsiteY4-44" fmla="*/ 0 h 1420427"/>
              <a:gd name="connsiteX5" fmla="*/ 7013359 w 7013359"/>
              <a:gd name="connsiteY5" fmla="*/ 0 h 1420427"/>
              <a:gd name="connsiteX0-45" fmla="*/ 0 w 7013359"/>
              <a:gd name="connsiteY0-46" fmla="*/ 1420427 h 1420427"/>
              <a:gd name="connsiteX1-47" fmla="*/ 1313894 w 7013359"/>
              <a:gd name="connsiteY1-48" fmla="*/ 878889 h 1420427"/>
              <a:gd name="connsiteX2-49" fmla="*/ 2974019 w 7013359"/>
              <a:gd name="connsiteY2-50" fmla="*/ 1127464 h 1420427"/>
              <a:gd name="connsiteX3-51" fmla="*/ 4279036 w 7013359"/>
              <a:gd name="connsiteY3-52" fmla="*/ 541538 h 1420427"/>
              <a:gd name="connsiteX4-53" fmla="*/ 7013359 w 7013359"/>
              <a:gd name="connsiteY4-54" fmla="*/ 0 h 1420427"/>
              <a:gd name="connsiteX5-55" fmla="*/ 7013359 w 7013359"/>
              <a:gd name="connsiteY5-56" fmla="*/ 0 h 1420427"/>
              <a:gd name="connsiteX0-57" fmla="*/ 0 w 7013359"/>
              <a:gd name="connsiteY0-58" fmla="*/ 1420427 h 1420427"/>
              <a:gd name="connsiteX1-59" fmla="*/ 1313894 w 7013359"/>
              <a:gd name="connsiteY1-60" fmla="*/ 878889 h 1420427"/>
              <a:gd name="connsiteX2-61" fmla="*/ 2974019 w 7013359"/>
              <a:gd name="connsiteY2-62" fmla="*/ 1127464 h 1420427"/>
              <a:gd name="connsiteX3-63" fmla="*/ 4243525 w 7013359"/>
              <a:gd name="connsiteY3-64" fmla="*/ 523783 h 1420427"/>
              <a:gd name="connsiteX4-65" fmla="*/ 7013359 w 7013359"/>
              <a:gd name="connsiteY4-66" fmla="*/ 0 h 1420427"/>
              <a:gd name="connsiteX5-67" fmla="*/ 7013359 w 7013359"/>
              <a:gd name="connsiteY5-68" fmla="*/ 0 h 1420427"/>
              <a:gd name="connsiteX0-69" fmla="*/ 0 w 7013359"/>
              <a:gd name="connsiteY0-70" fmla="*/ 1420427 h 1420427"/>
              <a:gd name="connsiteX1-71" fmla="*/ 1313894 w 7013359"/>
              <a:gd name="connsiteY1-72" fmla="*/ 878889 h 1420427"/>
              <a:gd name="connsiteX2-73" fmla="*/ 2974019 w 7013359"/>
              <a:gd name="connsiteY2-74" fmla="*/ 1127464 h 1420427"/>
              <a:gd name="connsiteX3-75" fmla="*/ 4243525 w 7013359"/>
              <a:gd name="connsiteY3-76" fmla="*/ 523783 h 1420427"/>
              <a:gd name="connsiteX4-77" fmla="*/ 5690586 w 7013359"/>
              <a:gd name="connsiteY4-78" fmla="*/ 221942 h 1420427"/>
              <a:gd name="connsiteX5-79" fmla="*/ 7013359 w 7013359"/>
              <a:gd name="connsiteY5-80" fmla="*/ 0 h 1420427"/>
              <a:gd name="connsiteX6" fmla="*/ 7013359 w 7013359"/>
              <a:gd name="connsiteY6" fmla="*/ 0 h 1420427"/>
              <a:gd name="connsiteX0-81" fmla="*/ 0 w 7013359"/>
              <a:gd name="connsiteY0-82" fmla="*/ 1420427 h 1420427"/>
              <a:gd name="connsiteX1-83" fmla="*/ 1313894 w 7013359"/>
              <a:gd name="connsiteY1-84" fmla="*/ 878889 h 1420427"/>
              <a:gd name="connsiteX2-85" fmla="*/ 2974019 w 7013359"/>
              <a:gd name="connsiteY2-86" fmla="*/ 1127464 h 1420427"/>
              <a:gd name="connsiteX3-87" fmla="*/ 4243525 w 7013359"/>
              <a:gd name="connsiteY3-88" fmla="*/ 523783 h 1420427"/>
              <a:gd name="connsiteX4-89" fmla="*/ 5734974 w 7013359"/>
              <a:gd name="connsiteY4-90" fmla="*/ 346229 h 1420427"/>
              <a:gd name="connsiteX5-91" fmla="*/ 7013359 w 7013359"/>
              <a:gd name="connsiteY5-92" fmla="*/ 0 h 1420427"/>
              <a:gd name="connsiteX6-93" fmla="*/ 7013359 w 7013359"/>
              <a:gd name="connsiteY6-94" fmla="*/ 0 h 1420427"/>
              <a:gd name="connsiteX0-95" fmla="*/ 0 w 7013359"/>
              <a:gd name="connsiteY0-96" fmla="*/ 1420427 h 1420427"/>
              <a:gd name="connsiteX1-97" fmla="*/ 1313894 w 7013359"/>
              <a:gd name="connsiteY1-98" fmla="*/ 878889 h 1420427"/>
              <a:gd name="connsiteX2-99" fmla="*/ 2974019 w 7013359"/>
              <a:gd name="connsiteY2-100" fmla="*/ 1127464 h 1420427"/>
              <a:gd name="connsiteX3-101" fmla="*/ 4243525 w 7013359"/>
              <a:gd name="connsiteY3-102" fmla="*/ 523783 h 1420427"/>
              <a:gd name="connsiteX4-103" fmla="*/ 5734974 w 7013359"/>
              <a:gd name="connsiteY4-104" fmla="*/ 346229 h 1420427"/>
              <a:gd name="connsiteX5-105" fmla="*/ 7013359 w 7013359"/>
              <a:gd name="connsiteY5-106" fmla="*/ 0 h 1420427"/>
              <a:gd name="connsiteX6-107" fmla="*/ 7013359 w 7013359"/>
              <a:gd name="connsiteY6-108" fmla="*/ 0 h 1420427"/>
              <a:gd name="connsiteX0-109" fmla="*/ 0 w 7013359"/>
              <a:gd name="connsiteY0-110" fmla="*/ 1420427 h 1420427"/>
              <a:gd name="connsiteX1-111" fmla="*/ 1340527 w 7013359"/>
              <a:gd name="connsiteY1-112" fmla="*/ 887766 h 1420427"/>
              <a:gd name="connsiteX2-113" fmla="*/ 2974019 w 7013359"/>
              <a:gd name="connsiteY2-114" fmla="*/ 1127464 h 1420427"/>
              <a:gd name="connsiteX3-115" fmla="*/ 4243525 w 7013359"/>
              <a:gd name="connsiteY3-116" fmla="*/ 523783 h 1420427"/>
              <a:gd name="connsiteX4-117" fmla="*/ 5734974 w 7013359"/>
              <a:gd name="connsiteY4-118" fmla="*/ 346229 h 1420427"/>
              <a:gd name="connsiteX5-119" fmla="*/ 7013359 w 7013359"/>
              <a:gd name="connsiteY5-120" fmla="*/ 0 h 1420427"/>
              <a:gd name="connsiteX6-121" fmla="*/ 7013359 w 7013359"/>
              <a:gd name="connsiteY6-122" fmla="*/ 0 h 1420427"/>
              <a:gd name="connsiteX0-123" fmla="*/ 0 w 7013359"/>
              <a:gd name="connsiteY0-124" fmla="*/ 1420427 h 1420427"/>
              <a:gd name="connsiteX1-125" fmla="*/ 1340527 w 7013359"/>
              <a:gd name="connsiteY1-126" fmla="*/ 887766 h 1420427"/>
              <a:gd name="connsiteX2-127" fmla="*/ 2807332 w 7013359"/>
              <a:gd name="connsiteY2-128" fmla="*/ 1132227 h 1420427"/>
              <a:gd name="connsiteX3-129" fmla="*/ 4243525 w 7013359"/>
              <a:gd name="connsiteY3-130" fmla="*/ 523783 h 1420427"/>
              <a:gd name="connsiteX4-131" fmla="*/ 5734974 w 7013359"/>
              <a:gd name="connsiteY4-132" fmla="*/ 346229 h 1420427"/>
              <a:gd name="connsiteX5-133" fmla="*/ 7013359 w 7013359"/>
              <a:gd name="connsiteY5-134" fmla="*/ 0 h 1420427"/>
              <a:gd name="connsiteX6-135" fmla="*/ 7013359 w 7013359"/>
              <a:gd name="connsiteY6-136" fmla="*/ 0 h 1420427"/>
              <a:gd name="connsiteX0-137" fmla="*/ 0 w 7013359"/>
              <a:gd name="connsiteY0-138" fmla="*/ 1420427 h 1420427"/>
              <a:gd name="connsiteX1-139" fmla="*/ 1340527 w 7013359"/>
              <a:gd name="connsiteY1-140" fmla="*/ 887766 h 1420427"/>
              <a:gd name="connsiteX2-141" fmla="*/ 2807332 w 7013359"/>
              <a:gd name="connsiteY2-142" fmla="*/ 1132227 h 1420427"/>
              <a:gd name="connsiteX3-143" fmla="*/ 4281625 w 7013359"/>
              <a:gd name="connsiteY3-144" fmla="*/ 533308 h 1420427"/>
              <a:gd name="connsiteX4-145" fmla="*/ 5734974 w 7013359"/>
              <a:gd name="connsiteY4-146" fmla="*/ 346229 h 1420427"/>
              <a:gd name="connsiteX5-147" fmla="*/ 7013359 w 7013359"/>
              <a:gd name="connsiteY5-148" fmla="*/ 0 h 1420427"/>
              <a:gd name="connsiteX6-149" fmla="*/ 7013359 w 7013359"/>
              <a:gd name="connsiteY6-150" fmla="*/ 0 h 1420427"/>
              <a:gd name="connsiteX0-151" fmla="*/ 0 w 7013359"/>
              <a:gd name="connsiteY0-152" fmla="*/ 1420427 h 1420427"/>
              <a:gd name="connsiteX1-153" fmla="*/ 1340527 w 7013359"/>
              <a:gd name="connsiteY1-154" fmla="*/ 887766 h 1420427"/>
              <a:gd name="connsiteX2-155" fmla="*/ 2807332 w 7013359"/>
              <a:gd name="connsiteY2-156" fmla="*/ 1132227 h 1420427"/>
              <a:gd name="connsiteX3-157" fmla="*/ 4281625 w 7013359"/>
              <a:gd name="connsiteY3-158" fmla="*/ 533308 h 1420427"/>
              <a:gd name="connsiteX4-159" fmla="*/ 5734974 w 7013359"/>
              <a:gd name="connsiteY4-160" fmla="*/ 346229 h 1420427"/>
              <a:gd name="connsiteX5-161" fmla="*/ 7013359 w 7013359"/>
              <a:gd name="connsiteY5-162" fmla="*/ 0 h 1420427"/>
              <a:gd name="connsiteX6-163" fmla="*/ 7013359 w 7013359"/>
              <a:gd name="connsiteY6-164" fmla="*/ 0 h 1420427"/>
              <a:gd name="connsiteX0-165" fmla="*/ 0 w 7013359"/>
              <a:gd name="connsiteY0-166" fmla="*/ 1420427 h 1420427"/>
              <a:gd name="connsiteX1-167" fmla="*/ 1340527 w 7013359"/>
              <a:gd name="connsiteY1-168" fmla="*/ 887766 h 1420427"/>
              <a:gd name="connsiteX2-169" fmla="*/ 2807332 w 7013359"/>
              <a:gd name="connsiteY2-170" fmla="*/ 1132227 h 1420427"/>
              <a:gd name="connsiteX3-171" fmla="*/ 4262575 w 7013359"/>
              <a:gd name="connsiteY3-172" fmla="*/ 538070 h 1420427"/>
              <a:gd name="connsiteX4-173" fmla="*/ 5734974 w 7013359"/>
              <a:gd name="connsiteY4-174" fmla="*/ 346229 h 1420427"/>
              <a:gd name="connsiteX5-175" fmla="*/ 7013359 w 7013359"/>
              <a:gd name="connsiteY5-176" fmla="*/ 0 h 1420427"/>
              <a:gd name="connsiteX6-177" fmla="*/ 7013359 w 7013359"/>
              <a:gd name="connsiteY6-178" fmla="*/ 0 h 1420427"/>
              <a:gd name="connsiteX0-179" fmla="*/ 0 w 7013359"/>
              <a:gd name="connsiteY0-180" fmla="*/ 1420427 h 1420427"/>
              <a:gd name="connsiteX1-181" fmla="*/ 1340527 w 7013359"/>
              <a:gd name="connsiteY1-182" fmla="*/ 887766 h 1420427"/>
              <a:gd name="connsiteX2-183" fmla="*/ 2807332 w 7013359"/>
              <a:gd name="connsiteY2-184" fmla="*/ 1132227 h 1420427"/>
              <a:gd name="connsiteX3-185" fmla="*/ 4276863 w 7013359"/>
              <a:gd name="connsiteY3-186" fmla="*/ 530927 h 1420427"/>
              <a:gd name="connsiteX4-187" fmla="*/ 5734974 w 7013359"/>
              <a:gd name="connsiteY4-188" fmla="*/ 346229 h 1420427"/>
              <a:gd name="connsiteX5-189" fmla="*/ 7013359 w 7013359"/>
              <a:gd name="connsiteY5-190" fmla="*/ 0 h 1420427"/>
              <a:gd name="connsiteX6-191" fmla="*/ 7013359 w 7013359"/>
              <a:gd name="connsiteY6-192" fmla="*/ 0 h 1420427"/>
              <a:gd name="connsiteX0-193" fmla="*/ 0 w 7013359"/>
              <a:gd name="connsiteY0-194" fmla="*/ 1420427 h 1420427"/>
              <a:gd name="connsiteX1-195" fmla="*/ 1340527 w 7013359"/>
              <a:gd name="connsiteY1-196" fmla="*/ 887766 h 1420427"/>
              <a:gd name="connsiteX2-197" fmla="*/ 2807332 w 7013359"/>
              <a:gd name="connsiteY2-198" fmla="*/ 1132227 h 1420427"/>
              <a:gd name="connsiteX3-199" fmla="*/ 4276863 w 7013359"/>
              <a:gd name="connsiteY3-200" fmla="*/ 530927 h 1420427"/>
              <a:gd name="connsiteX4-201" fmla="*/ 5734974 w 7013359"/>
              <a:gd name="connsiteY4-202" fmla="*/ 346229 h 1420427"/>
              <a:gd name="connsiteX5-203" fmla="*/ 7013359 w 7013359"/>
              <a:gd name="connsiteY5-204" fmla="*/ 0 h 1420427"/>
              <a:gd name="connsiteX6-205" fmla="*/ 7013359 w 7013359"/>
              <a:gd name="connsiteY6-206" fmla="*/ 0 h 1420427"/>
              <a:gd name="connsiteX0-207" fmla="*/ 0 w 7013359"/>
              <a:gd name="connsiteY0-208" fmla="*/ 1420427 h 1420427"/>
              <a:gd name="connsiteX1-209" fmla="*/ 1340527 w 7013359"/>
              <a:gd name="connsiteY1-210" fmla="*/ 887766 h 1420427"/>
              <a:gd name="connsiteX2-211" fmla="*/ 2807332 w 7013359"/>
              <a:gd name="connsiteY2-212" fmla="*/ 1132227 h 1420427"/>
              <a:gd name="connsiteX3-213" fmla="*/ 4276863 w 7013359"/>
              <a:gd name="connsiteY3-214" fmla="*/ 530927 h 1420427"/>
              <a:gd name="connsiteX4-215" fmla="*/ 5734974 w 7013359"/>
              <a:gd name="connsiteY4-216" fmla="*/ 346229 h 1420427"/>
              <a:gd name="connsiteX5-217" fmla="*/ 7013359 w 7013359"/>
              <a:gd name="connsiteY5-218" fmla="*/ 0 h 1420427"/>
              <a:gd name="connsiteX6-219" fmla="*/ 7013359 w 7013359"/>
              <a:gd name="connsiteY6-220" fmla="*/ 0 h 1420427"/>
              <a:gd name="connsiteX0-221" fmla="*/ 0 w 7013359"/>
              <a:gd name="connsiteY0-222" fmla="*/ 1420427 h 1420427"/>
              <a:gd name="connsiteX1-223" fmla="*/ 1340527 w 7013359"/>
              <a:gd name="connsiteY1-224" fmla="*/ 887766 h 1420427"/>
              <a:gd name="connsiteX2-225" fmla="*/ 2807332 w 7013359"/>
              <a:gd name="connsiteY2-226" fmla="*/ 1132227 h 1420427"/>
              <a:gd name="connsiteX3-227" fmla="*/ 4276863 w 7013359"/>
              <a:gd name="connsiteY3-228" fmla="*/ 530927 h 1420427"/>
              <a:gd name="connsiteX4-229" fmla="*/ 5734974 w 7013359"/>
              <a:gd name="connsiteY4-230" fmla="*/ 346229 h 1420427"/>
              <a:gd name="connsiteX5-231" fmla="*/ 7013359 w 7013359"/>
              <a:gd name="connsiteY5-232" fmla="*/ 0 h 1420427"/>
              <a:gd name="connsiteX6-233" fmla="*/ 7013359 w 7013359"/>
              <a:gd name="connsiteY6-234" fmla="*/ 0 h 1420427"/>
              <a:gd name="connsiteX0-235" fmla="*/ 0 w 7013359"/>
              <a:gd name="connsiteY0-236" fmla="*/ 1420427 h 1420427"/>
              <a:gd name="connsiteX1-237" fmla="*/ 1340527 w 7013359"/>
              <a:gd name="connsiteY1-238" fmla="*/ 887766 h 1420427"/>
              <a:gd name="connsiteX2-239" fmla="*/ 2807332 w 7013359"/>
              <a:gd name="connsiteY2-240" fmla="*/ 1132227 h 1420427"/>
              <a:gd name="connsiteX3-241" fmla="*/ 4276863 w 7013359"/>
              <a:gd name="connsiteY3-242" fmla="*/ 530927 h 1420427"/>
              <a:gd name="connsiteX4-243" fmla="*/ 5734974 w 7013359"/>
              <a:gd name="connsiteY4-244" fmla="*/ 346229 h 1420427"/>
              <a:gd name="connsiteX5-245" fmla="*/ 7013359 w 7013359"/>
              <a:gd name="connsiteY5-246" fmla="*/ 0 h 1420427"/>
              <a:gd name="connsiteX6-247" fmla="*/ 7013359 w 7013359"/>
              <a:gd name="connsiteY6-248" fmla="*/ 0 h 1420427"/>
              <a:gd name="connsiteX0-249" fmla="*/ 0 w 7013359"/>
              <a:gd name="connsiteY0-250" fmla="*/ 1420427 h 1420427"/>
              <a:gd name="connsiteX1-251" fmla="*/ 1340527 w 7013359"/>
              <a:gd name="connsiteY1-252" fmla="*/ 887766 h 1420427"/>
              <a:gd name="connsiteX2-253" fmla="*/ 2807332 w 7013359"/>
              <a:gd name="connsiteY2-254" fmla="*/ 1132227 h 1420427"/>
              <a:gd name="connsiteX3-255" fmla="*/ 4276863 w 7013359"/>
              <a:gd name="connsiteY3-256" fmla="*/ 530927 h 1420427"/>
              <a:gd name="connsiteX4-257" fmla="*/ 5734974 w 7013359"/>
              <a:gd name="connsiteY4-258" fmla="*/ 346229 h 1420427"/>
              <a:gd name="connsiteX5-259" fmla="*/ 7013359 w 7013359"/>
              <a:gd name="connsiteY5-260" fmla="*/ 0 h 1420427"/>
              <a:gd name="connsiteX6-261" fmla="*/ 7013359 w 7013359"/>
              <a:gd name="connsiteY6-262" fmla="*/ 0 h 1420427"/>
              <a:gd name="connsiteX0-263" fmla="*/ 0 w 7013359"/>
              <a:gd name="connsiteY0-264" fmla="*/ 1420427 h 1420427"/>
              <a:gd name="connsiteX1-265" fmla="*/ 1340527 w 7013359"/>
              <a:gd name="connsiteY1-266" fmla="*/ 887766 h 1420427"/>
              <a:gd name="connsiteX2-267" fmla="*/ 2807332 w 7013359"/>
              <a:gd name="connsiteY2-268" fmla="*/ 1132227 h 1420427"/>
              <a:gd name="connsiteX3-269" fmla="*/ 4276863 w 7013359"/>
              <a:gd name="connsiteY3-270" fmla="*/ 530927 h 1420427"/>
              <a:gd name="connsiteX4-271" fmla="*/ 5734974 w 7013359"/>
              <a:gd name="connsiteY4-272" fmla="*/ 346229 h 1420427"/>
              <a:gd name="connsiteX5-273" fmla="*/ 7013359 w 7013359"/>
              <a:gd name="connsiteY5-274" fmla="*/ 0 h 1420427"/>
              <a:gd name="connsiteX6-275" fmla="*/ 7013359 w 7013359"/>
              <a:gd name="connsiteY6-276" fmla="*/ 0 h 1420427"/>
              <a:gd name="connsiteX0-277" fmla="*/ 0 w 7013359"/>
              <a:gd name="connsiteY0-278" fmla="*/ 1420427 h 1420427"/>
              <a:gd name="connsiteX1-279" fmla="*/ 1340527 w 7013359"/>
              <a:gd name="connsiteY1-280" fmla="*/ 887766 h 1420427"/>
              <a:gd name="connsiteX2-281" fmla="*/ 2807332 w 7013359"/>
              <a:gd name="connsiteY2-282" fmla="*/ 1132227 h 1420427"/>
              <a:gd name="connsiteX3-283" fmla="*/ 4276863 w 7013359"/>
              <a:gd name="connsiteY3-284" fmla="*/ 530927 h 1420427"/>
              <a:gd name="connsiteX4-285" fmla="*/ 5734974 w 7013359"/>
              <a:gd name="connsiteY4-286" fmla="*/ 585926 h 1420427"/>
              <a:gd name="connsiteX5-287" fmla="*/ 7013359 w 7013359"/>
              <a:gd name="connsiteY5-288" fmla="*/ 0 h 1420427"/>
              <a:gd name="connsiteX6-289" fmla="*/ 7013359 w 7013359"/>
              <a:gd name="connsiteY6-290" fmla="*/ 0 h 1420427"/>
              <a:gd name="connsiteX0-291" fmla="*/ 0 w 7013359"/>
              <a:gd name="connsiteY0-292" fmla="*/ 1420427 h 1420427"/>
              <a:gd name="connsiteX1-293" fmla="*/ 1340527 w 7013359"/>
              <a:gd name="connsiteY1-294" fmla="*/ 887766 h 1420427"/>
              <a:gd name="connsiteX2-295" fmla="*/ 2807332 w 7013359"/>
              <a:gd name="connsiteY2-296" fmla="*/ 1132227 h 1420427"/>
              <a:gd name="connsiteX3-297" fmla="*/ 4276863 w 7013359"/>
              <a:gd name="connsiteY3-298" fmla="*/ 530927 h 1420427"/>
              <a:gd name="connsiteX4-299" fmla="*/ 5734974 w 7013359"/>
              <a:gd name="connsiteY4-300" fmla="*/ 585926 h 1420427"/>
              <a:gd name="connsiteX5-301" fmla="*/ 7013359 w 7013359"/>
              <a:gd name="connsiteY5-302" fmla="*/ 0 h 1420427"/>
              <a:gd name="connsiteX6-303" fmla="*/ 7013359 w 7013359"/>
              <a:gd name="connsiteY6-304" fmla="*/ 0 h 1420427"/>
              <a:gd name="connsiteX0-305" fmla="*/ 0 w 7013359"/>
              <a:gd name="connsiteY0-306" fmla="*/ 1420427 h 1420427"/>
              <a:gd name="connsiteX1-307" fmla="*/ 1340527 w 7013359"/>
              <a:gd name="connsiteY1-308" fmla="*/ 887766 h 1420427"/>
              <a:gd name="connsiteX2-309" fmla="*/ 2807332 w 7013359"/>
              <a:gd name="connsiteY2-310" fmla="*/ 1132227 h 1420427"/>
              <a:gd name="connsiteX3-311" fmla="*/ 4276863 w 7013359"/>
              <a:gd name="connsiteY3-312" fmla="*/ 530927 h 1420427"/>
              <a:gd name="connsiteX4-313" fmla="*/ 5734974 w 7013359"/>
              <a:gd name="connsiteY4-314" fmla="*/ 585926 h 1420427"/>
              <a:gd name="connsiteX5-315" fmla="*/ 7013359 w 7013359"/>
              <a:gd name="connsiteY5-316" fmla="*/ 0 h 1420427"/>
              <a:gd name="connsiteX6-317" fmla="*/ 7013359 w 7013359"/>
              <a:gd name="connsiteY6-318" fmla="*/ 0 h 1420427"/>
              <a:gd name="connsiteX0-319" fmla="*/ 0 w 7013359"/>
              <a:gd name="connsiteY0-320" fmla="*/ 1420427 h 1420427"/>
              <a:gd name="connsiteX1-321" fmla="*/ 1340527 w 7013359"/>
              <a:gd name="connsiteY1-322" fmla="*/ 887766 h 1420427"/>
              <a:gd name="connsiteX2-323" fmla="*/ 2807332 w 7013359"/>
              <a:gd name="connsiteY2-324" fmla="*/ 1132227 h 1420427"/>
              <a:gd name="connsiteX3-325" fmla="*/ 4276863 w 7013359"/>
              <a:gd name="connsiteY3-326" fmla="*/ 530927 h 1420427"/>
              <a:gd name="connsiteX4-327" fmla="*/ 5734974 w 7013359"/>
              <a:gd name="connsiteY4-328" fmla="*/ 585926 h 1420427"/>
              <a:gd name="connsiteX5-329" fmla="*/ 7013359 w 7013359"/>
              <a:gd name="connsiteY5-330" fmla="*/ 0 h 1420427"/>
              <a:gd name="connsiteX6-331" fmla="*/ 7013359 w 7013359"/>
              <a:gd name="connsiteY6-332" fmla="*/ 0 h 1420427"/>
              <a:gd name="connsiteX0-333" fmla="*/ 0 w 7013359"/>
              <a:gd name="connsiteY0-334" fmla="*/ 1420427 h 1420427"/>
              <a:gd name="connsiteX1-335" fmla="*/ 1340527 w 7013359"/>
              <a:gd name="connsiteY1-336" fmla="*/ 887766 h 1420427"/>
              <a:gd name="connsiteX2-337" fmla="*/ 2807332 w 7013359"/>
              <a:gd name="connsiteY2-338" fmla="*/ 1132227 h 1420427"/>
              <a:gd name="connsiteX3-339" fmla="*/ 4276863 w 7013359"/>
              <a:gd name="connsiteY3-340" fmla="*/ 530927 h 1420427"/>
              <a:gd name="connsiteX4-341" fmla="*/ 5734974 w 7013359"/>
              <a:gd name="connsiteY4-342" fmla="*/ 585926 h 1420427"/>
              <a:gd name="connsiteX5-343" fmla="*/ 7013359 w 7013359"/>
              <a:gd name="connsiteY5-344" fmla="*/ 0 h 1420427"/>
              <a:gd name="connsiteX6-345" fmla="*/ 7013359 w 7013359"/>
              <a:gd name="connsiteY6-346" fmla="*/ 0 h 1420427"/>
              <a:gd name="connsiteX0-347" fmla="*/ 0 w 7013359"/>
              <a:gd name="connsiteY0-348" fmla="*/ 1420427 h 1420427"/>
              <a:gd name="connsiteX1-349" fmla="*/ 1340527 w 7013359"/>
              <a:gd name="connsiteY1-350" fmla="*/ 887766 h 1420427"/>
              <a:gd name="connsiteX2-351" fmla="*/ 2807332 w 7013359"/>
              <a:gd name="connsiteY2-352" fmla="*/ 1132227 h 1420427"/>
              <a:gd name="connsiteX3-353" fmla="*/ 4276863 w 7013359"/>
              <a:gd name="connsiteY3-354" fmla="*/ 530927 h 1420427"/>
              <a:gd name="connsiteX4-355" fmla="*/ 5734974 w 7013359"/>
              <a:gd name="connsiteY4-356" fmla="*/ 585926 h 1420427"/>
              <a:gd name="connsiteX5-357" fmla="*/ 7013359 w 7013359"/>
              <a:gd name="connsiteY5-358" fmla="*/ 0 h 1420427"/>
              <a:gd name="connsiteX6-359" fmla="*/ 7013359 w 7013359"/>
              <a:gd name="connsiteY6-360" fmla="*/ 0 h 1420427"/>
              <a:gd name="connsiteX0-361" fmla="*/ 0 w 7013359"/>
              <a:gd name="connsiteY0-362" fmla="*/ 1420427 h 1420427"/>
              <a:gd name="connsiteX1-363" fmla="*/ 1340527 w 7013359"/>
              <a:gd name="connsiteY1-364" fmla="*/ 887766 h 1420427"/>
              <a:gd name="connsiteX2-365" fmla="*/ 2807332 w 7013359"/>
              <a:gd name="connsiteY2-366" fmla="*/ 1132227 h 1420427"/>
              <a:gd name="connsiteX3-367" fmla="*/ 4276863 w 7013359"/>
              <a:gd name="connsiteY3-368" fmla="*/ 530927 h 1420427"/>
              <a:gd name="connsiteX4-369" fmla="*/ 5734974 w 7013359"/>
              <a:gd name="connsiteY4-370" fmla="*/ 585926 h 1420427"/>
              <a:gd name="connsiteX5-371" fmla="*/ 7013359 w 7013359"/>
              <a:gd name="connsiteY5-372" fmla="*/ 0 h 1420427"/>
              <a:gd name="connsiteX6-373" fmla="*/ 7013359 w 7013359"/>
              <a:gd name="connsiteY6-374" fmla="*/ 0 h 1420427"/>
            </a:gdLst>
            <a:ahLst/>
            <a:cxnLst>
              <a:cxn ang="0">
                <a:pos x="connsiteX0-361" y="connsiteY0-362"/>
              </a:cxn>
              <a:cxn ang="0">
                <a:pos x="connsiteX1-363" y="connsiteY1-364"/>
              </a:cxn>
              <a:cxn ang="0">
                <a:pos x="connsiteX2-365" y="connsiteY2-366"/>
              </a:cxn>
              <a:cxn ang="0">
                <a:pos x="connsiteX3-367" y="connsiteY3-368"/>
              </a:cxn>
              <a:cxn ang="0">
                <a:pos x="connsiteX4-369" y="connsiteY4-370"/>
              </a:cxn>
              <a:cxn ang="0">
                <a:pos x="connsiteX5-371" y="connsiteY5-372"/>
              </a:cxn>
              <a:cxn ang="0">
                <a:pos x="connsiteX6-373" y="connsiteY6-374"/>
              </a:cxn>
            </a:cxnLst>
            <a:rect l="l" t="t" r="r" b="b"/>
            <a:pathLst>
              <a:path w="7013359" h="1420427">
                <a:moveTo>
                  <a:pt x="0" y="1420427"/>
                </a:moveTo>
                <a:cubicBezTo>
                  <a:pt x="125767" y="1223639"/>
                  <a:pt x="858124" y="892256"/>
                  <a:pt x="1340527" y="887766"/>
                </a:cubicBezTo>
                <a:cubicBezTo>
                  <a:pt x="1822930" y="883276"/>
                  <a:pt x="2287988" y="1151462"/>
                  <a:pt x="2807332" y="1132227"/>
                </a:cubicBezTo>
                <a:cubicBezTo>
                  <a:pt x="3326676" y="1112992"/>
                  <a:pt x="3788923" y="621977"/>
                  <a:pt x="4276863" y="530927"/>
                </a:cubicBezTo>
                <a:cubicBezTo>
                  <a:pt x="4764803" y="439877"/>
                  <a:pt x="5184699" y="826469"/>
                  <a:pt x="5734974" y="585926"/>
                </a:cubicBezTo>
                <a:cubicBezTo>
                  <a:pt x="6285249" y="345383"/>
                  <a:pt x="6471117" y="79194"/>
                  <a:pt x="7013359" y="0"/>
                </a:cubicBezTo>
                <a:lnTo>
                  <a:pt x="7013359" y="0"/>
                </a:lnTo>
              </a:path>
            </a:pathLst>
          </a:custGeom>
          <a:noFill/>
          <a:ln w="19050">
            <a:solidFill>
              <a:sysClr val="window" lastClr="FFFFFF">
                <a:lumMod val="75000"/>
              </a:sysClr>
            </a:solidFill>
            <a:prstDash val="sysDash"/>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3" name="椭圆 2"/>
          <p:cNvSpPr/>
          <p:nvPr>
            <p:custDataLst>
              <p:tags r:id="rId2"/>
            </p:custDataLst>
          </p:nvPr>
        </p:nvSpPr>
        <p:spPr>
          <a:xfrm>
            <a:off x="2064982" y="4023842"/>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 name="椭圆 3"/>
          <p:cNvSpPr/>
          <p:nvPr>
            <p:custDataLst>
              <p:tags r:id="rId3"/>
            </p:custDataLst>
          </p:nvPr>
        </p:nvSpPr>
        <p:spPr>
          <a:xfrm>
            <a:off x="2189685" y="4148545"/>
            <a:ext cx="133244" cy="133244"/>
          </a:xfrm>
          <a:prstGeom prst="ellipse">
            <a:avLst/>
          </a:prstGeom>
          <a:solidFill>
            <a:srgbClr val="1F74AD"/>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7" name="椭圆 6"/>
          <p:cNvSpPr/>
          <p:nvPr>
            <p:custDataLst>
              <p:tags r:id="rId4"/>
            </p:custDataLst>
          </p:nvPr>
        </p:nvSpPr>
        <p:spPr>
          <a:xfrm>
            <a:off x="3529116" y="3349139"/>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椭圆 7"/>
          <p:cNvSpPr/>
          <p:nvPr>
            <p:custDataLst>
              <p:tags r:id="rId5"/>
            </p:custDataLst>
          </p:nvPr>
        </p:nvSpPr>
        <p:spPr>
          <a:xfrm>
            <a:off x="3653819" y="3473842"/>
            <a:ext cx="133244" cy="133244"/>
          </a:xfrm>
          <a:prstGeom prst="ellipse">
            <a:avLst/>
          </a:prstGeom>
          <a:solidFill>
            <a:srgbClr val="3498DB"/>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0" name="椭圆 9"/>
          <p:cNvSpPr/>
          <p:nvPr>
            <p:custDataLst>
              <p:tags r:id="rId6"/>
            </p:custDataLst>
          </p:nvPr>
        </p:nvSpPr>
        <p:spPr>
          <a:xfrm>
            <a:off x="4993250" y="3593661"/>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1" name="椭圆 10"/>
          <p:cNvSpPr/>
          <p:nvPr>
            <p:custDataLst>
              <p:tags r:id="rId7"/>
            </p:custDataLst>
          </p:nvPr>
        </p:nvSpPr>
        <p:spPr>
          <a:xfrm>
            <a:off x="5117953" y="3718364"/>
            <a:ext cx="133244" cy="133244"/>
          </a:xfrm>
          <a:prstGeom prst="ellipse">
            <a:avLst/>
          </a:prstGeom>
          <a:solidFill>
            <a:srgbClr val="1AA3AA"/>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3" name="椭圆 12"/>
          <p:cNvSpPr/>
          <p:nvPr>
            <p:custDataLst>
              <p:tags r:id="rId8"/>
            </p:custDataLst>
          </p:nvPr>
        </p:nvSpPr>
        <p:spPr>
          <a:xfrm>
            <a:off x="6457384" y="2993539"/>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4" name="椭圆 13"/>
          <p:cNvSpPr/>
          <p:nvPr>
            <p:custDataLst>
              <p:tags r:id="rId9"/>
            </p:custDataLst>
          </p:nvPr>
        </p:nvSpPr>
        <p:spPr>
          <a:xfrm>
            <a:off x="6582087" y="3118242"/>
            <a:ext cx="133244" cy="133244"/>
          </a:xfrm>
          <a:prstGeom prst="ellipse">
            <a:avLst/>
          </a:prstGeom>
          <a:solidFill>
            <a:srgbClr val="69A35B"/>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椭圆 15"/>
          <p:cNvSpPr/>
          <p:nvPr>
            <p:custDataLst>
              <p:tags r:id="rId10"/>
            </p:custDataLst>
          </p:nvPr>
        </p:nvSpPr>
        <p:spPr>
          <a:xfrm>
            <a:off x="7921518" y="3045695"/>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dirty="0">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7" name="椭圆 16"/>
          <p:cNvSpPr/>
          <p:nvPr>
            <p:custDataLst>
              <p:tags r:id="rId11"/>
            </p:custDataLst>
          </p:nvPr>
        </p:nvSpPr>
        <p:spPr>
          <a:xfrm>
            <a:off x="8046221" y="3170398"/>
            <a:ext cx="133244" cy="133244"/>
          </a:xfrm>
          <a:prstGeom prst="ellipse">
            <a:avLst/>
          </a:prstGeom>
          <a:solidFill>
            <a:srgbClr val="9BBB59"/>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椭圆 18"/>
          <p:cNvSpPr/>
          <p:nvPr>
            <p:custDataLst>
              <p:tags r:id="rId12"/>
            </p:custDataLst>
          </p:nvPr>
        </p:nvSpPr>
        <p:spPr>
          <a:xfrm>
            <a:off x="9603059" y="2360848"/>
            <a:ext cx="382650" cy="382650"/>
          </a:xfrm>
          <a:prstGeom prst="ellipse">
            <a:avLst/>
          </a:prstGeom>
          <a:solidFill>
            <a:sysClr val="window" lastClr="FFFFFF"/>
          </a:solidFill>
          <a:ln w="38100">
            <a:solidFill>
              <a:sysClr val="window" lastClr="FFFFFF">
                <a:lumMod val="75000"/>
              </a:sys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椭圆 19"/>
          <p:cNvSpPr/>
          <p:nvPr>
            <p:custDataLst>
              <p:tags r:id="rId13"/>
            </p:custDataLst>
          </p:nvPr>
        </p:nvSpPr>
        <p:spPr>
          <a:xfrm>
            <a:off x="9727762" y="2485551"/>
            <a:ext cx="133244" cy="133244"/>
          </a:xfrm>
          <a:prstGeom prst="ellipse">
            <a:avLst/>
          </a:prstGeom>
          <a:solidFill>
            <a:srgbClr val="FFC000"/>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25" name="矩形 24"/>
          <p:cNvSpPr/>
          <p:nvPr>
            <p:custDataLst>
              <p:tags r:id="rId14"/>
            </p:custDataLst>
          </p:nvPr>
        </p:nvSpPr>
        <p:spPr>
          <a:xfrm>
            <a:off x="1240535" y="4677115"/>
            <a:ext cx="2031544" cy="430374"/>
          </a:xfrm>
          <a:prstGeom prst="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矩形 25"/>
          <p:cNvSpPr/>
          <p:nvPr>
            <p:custDataLst>
              <p:tags r:id="rId15"/>
            </p:custDataLst>
          </p:nvPr>
        </p:nvSpPr>
        <p:spPr>
          <a:xfrm>
            <a:off x="1240534" y="5127809"/>
            <a:ext cx="2031541" cy="695496"/>
          </a:xfrm>
          <a:prstGeom prst="rect">
            <a:avLst/>
          </a:prstGeom>
        </p:spPr>
        <p:txBody>
          <a:bodyPr wrap="square" lIns="90000" rIns="90000" anchor="t" anchorCtr="0">
            <a:normAutofit/>
          </a:bodyPr>
          <a:p>
            <a:pPr algn="ctr">
              <a:lnSpc>
                <a:spcPct val="120000"/>
              </a:lnSpc>
            </a:pPr>
            <a:r>
              <a:rPr lang="zh-CN" altLang="en-US" sz="1600" spc="150">
                <a:latin typeface="Arial" panose="020B0604020202090204" pitchFamily="34" charset="0"/>
                <a:ea typeface="微软雅黑" panose="020B0503020204020204" pitchFamily="34" charset="-122"/>
                <a:sym typeface="Arial" panose="020B0604020202090204" pitchFamily="34" charset="0"/>
              </a:rPr>
              <a:t>疫情后，搭建出的一个基础版本</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p:txBody>
      </p:sp>
      <p:sp>
        <p:nvSpPr>
          <p:cNvPr id="41" name="文本框 40"/>
          <p:cNvSpPr txBox="1"/>
          <p:nvPr>
            <p:custDataLst>
              <p:tags r:id="rId16"/>
            </p:custDataLst>
          </p:nvPr>
        </p:nvSpPr>
        <p:spPr>
          <a:xfrm>
            <a:off x="1332878" y="4677115"/>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DSRP1.0</a:t>
            </a:r>
            <a:endPar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矩形 26"/>
          <p:cNvSpPr/>
          <p:nvPr>
            <p:custDataLst>
              <p:tags r:id="rId17"/>
            </p:custDataLst>
          </p:nvPr>
        </p:nvSpPr>
        <p:spPr>
          <a:xfrm>
            <a:off x="4168805" y="4410397"/>
            <a:ext cx="2031544" cy="430374"/>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0" name="文本框 39"/>
          <p:cNvSpPr txBox="1"/>
          <p:nvPr>
            <p:custDataLst>
              <p:tags r:id="rId18"/>
            </p:custDataLst>
          </p:nvPr>
        </p:nvSpPr>
        <p:spPr>
          <a:xfrm>
            <a:off x="4261148" y="4410397"/>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DSRP1.2</a:t>
            </a:r>
            <a:endParaRPr lang="zh-CN" altLang="en-US"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2" name="矩形 41"/>
          <p:cNvSpPr/>
          <p:nvPr>
            <p:custDataLst>
              <p:tags r:id="rId19"/>
            </p:custDataLst>
          </p:nvPr>
        </p:nvSpPr>
        <p:spPr>
          <a:xfrm>
            <a:off x="4168775" y="4860925"/>
            <a:ext cx="2031365" cy="1161415"/>
          </a:xfrm>
          <a:prstGeom prst="rect">
            <a:avLst/>
          </a:prstGeom>
        </p:spPr>
        <p:txBody>
          <a:bodyPr wrap="square" lIns="90000" rIns="90000" anchor="t" anchorCtr="0">
            <a:normAutofit/>
          </a:bodyPr>
          <a:p>
            <a:pPr algn="ctr">
              <a:lnSpc>
                <a:spcPct val="120000"/>
              </a:lnSpc>
            </a:pPr>
            <a:r>
              <a:rPr lang="zh-CN" altLang="en-US" sz="1400" b="1" spc="150">
                <a:latin typeface="Arial" panose="020B0604020202090204" pitchFamily="34" charset="0"/>
                <a:ea typeface="微软雅黑" panose="020B0503020204020204" pitchFamily="34" charset="-122"/>
                <a:sym typeface="Arial" panose="020B0604020202090204" pitchFamily="34" charset="0"/>
              </a:rPr>
              <a:t>英迈健上线的蓝本</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三方仓独立</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采销风格的统一</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协同功能的强化</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p:txBody>
      </p:sp>
      <p:sp>
        <p:nvSpPr>
          <p:cNvPr id="29" name="矩形 28"/>
          <p:cNvSpPr/>
          <p:nvPr>
            <p:custDataLst>
              <p:tags r:id="rId20"/>
            </p:custDataLst>
          </p:nvPr>
        </p:nvSpPr>
        <p:spPr>
          <a:xfrm>
            <a:off x="7098822" y="3894969"/>
            <a:ext cx="2031544" cy="430374"/>
          </a:xfrm>
          <a:prstGeom prst="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文本框 38"/>
          <p:cNvSpPr txBox="1"/>
          <p:nvPr>
            <p:custDataLst>
              <p:tags r:id="rId21"/>
            </p:custDataLst>
          </p:nvPr>
        </p:nvSpPr>
        <p:spPr>
          <a:xfrm>
            <a:off x="7191165" y="3894969"/>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DSRP2.1</a:t>
            </a:r>
            <a:endPar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3" name="矩形 42"/>
          <p:cNvSpPr/>
          <p:nvPr>
            <p:custDataLst>
              <p:tags r:id="rId22"/>
            </p:custDataLst>
          </p:nvPr>
        </p:nvSpPr>
        <p:spPr>
          <a:xfrm>
            <a:off x="7096760" y="4325620"/>
            <a:ext cx="2031365" cy="1379220"/>
          </a:xfrm>
          <a:prstGeom prst="rect">
            <a:avLst/>
          </a:prstGeom>
        </p:spPr>
        <p:txBody>
          <a:bodyPr wrap="square" lIns="90000" rIns="90000" anchor="t" anchorCtr="0">
            <a:normAutofit/>
          </a:bodyPr>
          <a:p>
            <a:pPr algn="ctr">
              <a:lnSpc>
                <a:spcPct val="120000"/>
              </a:lnSpc>
            </a:pPr>
            <a:r>
              <a:rPr lang="zh-CN" altLang="en-US" sz="1400" b="1" spc="150">
                <a:latin typeface="Arial" panose="020B0604020202090204" pitchFamily="34" charset="0"/>
                <a:ea typeface="微软雅黑" panose="020B0503020204020204" pitchFamily="34" charset="-122"/>
                <a:sym typeface="Arial" panose="020B0604020202090204" pitchFamily="34" charset="0"/>
              </a:rPr>
              <a:t>上线需求确认</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直运自动化</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运维监控优化</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运营监控新增</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latin typeface="Arial" panose="020B0604020202090204" pitchFamily="34" charset="0"/>
                <a:ea typeface="微软雅黑" panose="020B0503020204020204" pitchFamily="34" charset="-122"/>
                <a:sym typeface="Arial" panose="020B0604020202090204" pitchFamily="34" charset="0"/>
              </a:rPr>
              <a:t>Yon D</a:t>
            </a:r>
            <a:r>
              <a:rPr lang="zh-CN" altLang="en-US" sz="1200" spc="150">
                <a:latin typeface="Arial" panose="020B0604020202090204" pitchFamily="34" charset="0"/>
                <a:ea typeface="微软雅黑" panose="020B0503020204020204" pitchFamily="34" charset="-122"/>
                <a:sym typeface="Arial" panose="020B0604020202090204" pitchFamily="34" charset="0"/>
              </a:rPr>
              <a:t>融合</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p:txBody>
      </p:sp>
      <p:sp>
        <p:nvSpPr>
          <p:cNvPr id="31" name="矩形 30"/>
          <p:cNvSpPr/>
          <p:nvPr>
            <p:custDataLst>
              <p:tags r:id="rId23"/>
            </p:custDataLst>
          </p:nvPr>
        </p:nvSpPr>
        <p:spPr>
          <a:xfrm>
            <a:off x="2706619" y="1905996"/>
            <a:ext cx="2031544" cy="430374"/>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sz="2000"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 name="文本框 1"/>
          <p:cNvSpPr txBox="1"/>
          <p:nvPr>
            <p:custDataLst>
              <p:tags r:id="rId24"/>
            </p:custDataLst>
          </p:nvPr>
        </p:nvSpPr>
        <p:spPr>
          <a:xfrm>
            <a:off x="2798962" y="1904309"/>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DSRP1.1</a:t>
            </a:r>
            <a:endPar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矩形 43"/>
          <p:cNvSpPr/>
          <p:nvPr>
            <p:custDataLst>
              <p:tags r:id="rId25"/>
            </p:custDataLst>
          </p:nvPr>
        </p:nvSpPr>
        <p:spPr>
          <a:xfrm>
            <a:off x="2702560" y="2353945"/>
            <a:ext cx="2032000" cy="949960"/>
          </a:xfrm>
          <a:prstGeom prst="rect">
            <a:avLst/>
          </a:prstGeom>
        </p:spPr>
        <p:txBody>
          <a:bodyPr wrap="square" lIns="90000" rIns="90000" anchor="t" anchorCtr="0">
            <a:normAutofit/>
          </a:bodyPr>
          <a:p>
            <a:pPr algn="ctr">
              <a:lnSpc>
                <a:spcPct val="120000"/>
              </a:lnSpc>
            </a:pPr>
            <a:r>
              <a:rPr lang="zh-CN" altLang="en-US" sz="1400" spc="150">
                <a:latin typeface="Arial" panose="020B0604020202090204" pitchFamily="34" charset="0"/>
                <a:ea typeface="微软雅黑" panose="020B0503020204020204" pitchFamily="34" charset="-122"/>
                <a:sym typeface="Arial" panose="020B0604020202090204" pitchFamily="34" charset="0"/>
              </a:rPr>
              <a:t>采销查询“大革命</a:t>
            </a:r>
            <a:r>
              <a:rPr lang="zh-CN" altLang="en-US" sz="1600" spc="150">
                <a:latin typeface="Arial" panose="020B0604020202090204" pitchFamily="34" charset="0"/>
                <a:ea typeface="微软雅黑" panose="020B0503020204020204" pitchFamily="34" charset="-122"/>
                <a:sym typeface="Arial" panose="020B0604020202090204" pitchFamily="34" charset="0"/>
              </a:rPr>
              <a:t>”</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查询统计共计</a:t>
            </a:r>
            <a:r>
              <a:rPr lang="en-US" altLang="zh-CN" sz="1200" spc="150">
                <a:latin typeface="Arial" panose="020B0604020202090204" pitchFamily="34" charset="0"/>
                <a:ea typeface="微软雅黑" panose="020B0503020204020204" pitchFamily="34" charset="-122"/>
                <a:sym typeface="Arial" panose="020B0604020202090204" pitchFamily="34" charset="0"/>
              </a:rPr>
              <a:t>16</a:t>
            </a:r>
            <a:r>
              <a:rPr lang="zh-CN" altLang="en-US" sz="1200" spc="150">
                <a:latin typeface="Arial" panose="020B0604020202090204" pitchFamily="34" charset="0"/>
                <a:ea typeface="微软雅黑" panose="020B0503020204020204" pitchFamily="34" charset="-122"/>
                <a:sym typeface="Arial" panose="020B0604020202090204" pitchFamily="34" charset="0"/>
              </a:rPr>
              <a:t>张</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171450" indent="-1714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对账报表</a:t>
            </a:r>
            <a:r>
              <a:rPr lang="en-US" altLang="zh-CN" sz="1200" spc="150">
                <a:latin typeface="Arial" panose="020B0604020202090204" pitchFamily="34" charset="0"/>
                <a:ea typeface="微软雅黑" panose="020B0503020204020204" pitchFamily="34" charset="-122"/>
                <a:sym typeface="Arial" panose="020B0604020202090204" pitchFamily="34" charset="0"/>
              </a:rPr>
              <a:t>1</a:t>
            </a:r>
            <a:r>
              <a:rPr lang="zh-CN" altLang="en-US" sz="1200" spc="150">
                <a:latin typeface="Arial" panose="020B0604020202090204" pitchFamily="34" charset="0"/>
                <a:ea typeface="微软雅黑" panose="020B0503020204020204" pitchFamily="34" charset="-122"/>
                <a:sym typeface="Arial" panose="020B0604020202090204" pitchFamily="34" charset="0"/>
              </a:rPr>
              <a:t>张</a:t>
            </a: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a:p>
            <a:pPr algn="ctr">
              <a:lnSpc>
                <a:spcPct val="120000"/>
              </a:lnSpc>
            </a:pPr>
            <a:endParaRPr lang="zh-CN" altLang="en-US" sz="1600" spc="150">
              <a:latin typeface="Arial" panose="020B0604020202090204" pitchFamily="34" charset="0"/>
              <a:ea typeface="微软雅黑" panose="020B0503020204020204" pitchFamily="34" charset="-122"/>
              <a:sym typeface="Arial" panose="020B0604020202090204" pitchFamily="34" charset="0"/>
            </a:endParaRPr>
          </a:p>
        </p:txBody>
      </p:sp>
      <p:sp>
        <p:nvSpPr>
          <p:cNvPr id="33" name="矩形 32"/>
          <p:cNvSpPr/>
          <p:nvPr>
            <p:custDataLst>
              <p:tags r:id="rId26"/>
            </p:custDataLst>
          </p:nvPr>
        </p:nvSpPr>
        <p:spPr>
          <a:xfrm>
            <a:off x="5632937" y="1557688"/>
            <a:ext cx="2031544" cy="430374"/>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7" name="文本框 36"/>
          <p:cNvSpPr txBox="1"/>
          <p:nvPr>
            <p:custDataLst>
              <p:tags r:id="rId27"/>
            </p:custDataLst>
          </p:nvPr>
        </p:nvSpPr>
        <p:spPr>
          <a:xfrm>
            <a:off x="5725280" y="1557688"/>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DSRP2.0</a:t>
            </a:r>
            <a:endPar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矩形 44"/>
          <p:cNvSpPr/>
          <p:nvPr>
            <p:custDataLst>
              <p:tags r:id="rId28"/>
            </p:custDataLst>
          </p:nvPr>
        </p:nvSpPr>
        <p:spPr>
          <a:xfrm>
            <a:off x="5633085" y="2005330"/>
            <a:ext cx="2031365" cy="1245235"/>
          </a:xfrm>
          <a:prstGeom prst="rect">
            <a:avLst/>
          </a:prstGeom>
        </p:spPr>
        <p:txBody>
          <a:bodyPr wrap="square" lIns="90000" rIns="90000" anchor="t" anchorCtr="0">
            <a:normAutofit/>
          </a:bodyPr>
          <a:p>
            <a:pPr algn="ctr">
              <a:lnSpc>
                <a:spcPct val="120000"/>
              </a:lnSpc>
            </a:pPr>
            <a:r>
              <a:rPr lang="zh-CN" altLang="en-US" sz="1400" b="1" spc="150">
                <a:latin typeface="Arial" panose="020B0604020202090204" pitchFamily="34" charset="0"/>
                <a:ea typeface="微软雅黑" panose="020B0503020204020204" pitchFamily="34" charset="-122"/>
                <a:sym typeface="Arial" panose="020B0604020202090204" pitchFamily="34" charset="0"/>
              </a:rPr>
              <a:t>供应链功能准备</a:t>
            </a:r>
            <a:endParaRPr lang="zh-CN" altLang="en-US" sz="1400" b="1"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en-US" altLang="zh-CN" sz="1200" spc="150">
                <a:latin typeface="Arial" panose="020B0604020202090204" pitchFamily="34" charset="0"/>
                <a:ea typeface="微软雅黑" panose="020B0503020204020204" pitchFamily="34" charset="-122"/>
                <a:sym typeface="Arial" panose="020B0604020202090204" pitchFamily="34" charset="0"/>
              </a:rPr>
              <a:t>gsp</a:t>
            </a:r>
            <a:r>
              <a:rPr lang="zh-CN" altLang="en-US" sz="1200" spc="150">
                <a:latin typeface="Arial" panose="020B0604020202090204" pitchFamily="34" charset="0"/>
                <a:ea typeface="微软雅黑" panose="020B0503020204020204" pitchFamily="34" charset="-122"/>
                <a:sym typeface="Arial" panose="020B0604020202090204" pitchFamily="34" charset="0"/>
              </a:rPr>
              <a:t>功能补齐</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a:p>
            <a:pPr marL="285750" indent="-285750" algn="l">
              <a:lnSpc>
                <a:spcPct val="120000"/>
              </a:lnSpc>
              <a:buFont typeface="Arial" panose="020B0604020202090204" pitchFamily="34" charset="0"/>
              <a:buChar char="•"/>
            </a:pPr>
            <a:r>
              <a:rPr lang="zh-CN" altLang="en-US" sz="1200" spc="150">
                <a:latin typeface="Arial" panose="020B0604020202090204" pitchFamily="34" charset="0"/>
                <a:ea typeface="微软雅黑" panose="020B0503020204020204" pitchFamily="34" charset="-122"/>
                <a:sym typeface="Arial" panose="020B0604020202090204" pitchFamily="34" charset="0"/>
              </a:rPr>
              <a:t>机器人技术应用场景落地</a:t>
            </a:r>
            <a:endParaRPr lang="zh-CN" altLang="en-US" sz="1200" spc="150">
              <a:latin typeface="Arial" panose="020B0604020202090204" pitchFamily="34" charset="0"/>
              <a:ea typeface="微软雅黑" panose="020B0503020204020204" pitchFamily="34" charset="-122"/>
              <a:sym typeface="Arial" panose="020B0604020202090204" pitchFamily="34" charset="0"/>
            </a:endParaRPr>
          </a:p>
        </p:txBody>
      </p:sp>
      <p:sp>
        <p:nvSpPr>
          <p:cNvPr id="35" name="矩形 34"/>
          <p:cNvSpPr/>
          <p:nvPr>
            <p:custDataLst>
              <p:tags r:id="rId29"/>
            </p:custDataLst>
          </p:nvPr>
        </p:nvSpPr>
        <p:spPr>
          <a:xfrm>
            <a:off x="8778612" y="951816"/>
            <a:ext cx="2031544" cy="430374"/>
          </a:xfrm>
          <a:prstGeom prst="rect">
            <a:avLst/>
          </a:pr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lIns="36000" rIns="36000" rtlCol="0" anchor="ctr">
            <a:noAutofit/>
          </a:bodyPr>
          <a:p>
            <a:pPr algn="ctr">
              <a:lnSpc>
                <a:spcPct val="120000"/>
              </a:lnSpc>
            </a:pPr>
            <a:endParaRPr lang="en-US" altLang="zh-CN" dirty="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文本框 37"/>
          <p:cNvSpPr txBox="1"/>
          <p:nvPr>
            <p:custDataLst>
              <p:tags r:id="rId30"/>
            </p:custDataLst>
          </p:nvPr>
        </p:nvSpPr>
        <p:spPr>
          <a:xfrm>
            <a:off x="8870955" y="951816"/>
            <a:ext cx="1846858" cy="430374"/>
          </a:xfrm>
          <a:prstGeom prst="rect">
            <a:avLst/>
          </a:prstGeom>
          <a:noFill/>
        </p:spPr>
        <p:txBody>
          <a:bodyPr wrap="square" rtlCol="0" anchor="ctr">
            <a:normAutofit lnSpcReduction="10000"/>
          </a:bodyPr>
          <a:p>
            <a:pPr algn="ctr">
              <a:lnSpc>
                <a:spcPct val="120000"/>
              </a:lnSpc>
            </a:pPr>
            <a:r>
              <a:rPr lang="en-US" altLang="zh-CN"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DSRP2.2</a:t>
            </a:r>
            <a:r>
              <a:rPr lang="zh-CN" altLang="en-US"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rPr>
              <a:t>？</a:t>
            </a:r>
            <a:endParaRPr lang="zh-CN" altLang="en-US" sz="2000" b="1" spc="300">
              <a:solidFill>
                <a:sysClr val="window" lastClr="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46" name="矩形 45"/>
          <p:cNvSpPr/>
          <p:nvPr>
            <p:custDataLst>
              <p:tags r:id="rId31"/>
            </p:custDataLst>
          </p:nvPr>
        </p:nvSpPr>
        <p:spPr>
          <a:xfrm>
            <a:off x="8778615" y="1401575"/>
            <a:ext cx="2031541" cy="695496"/>
          </a:xfrm>
          <a:prstGeom prst="rect">
            <a:avLst/>
          </a:prstGeom>
        </p:spPr>
        <p:txBody>
          <a:bodyPr wrap="square" lIns="90000" rIns="90000" anchor="t" anchorCtr="0">
            <a:normAutofit/>
          </a:bodyPr>
          <a:p>
            <a:pPr algn="ctr">
              <a:lnSpc>
                <a:spcPct val="120000"/>
              </a:lnSpc>
            </a:pPr>
            <a:r>
              <a:rPr lang="zh-CN" sz="1600" spc="150">
                <a:latin typeface="Arial" panose="020B0604020202090204" pitchFamily="34" charset="0"/>
                <a:ea typeface="微软雅黑" panose="020B0503020204020204" pitchFamily="34" charset="-122"/>
                <a:sym typeface="Arial" panose="020B0604020202090204" pitchFamily="34" charset="0"/>
              </a:rPr>
              <a:t>？</a:t>
            </a:r>
            <a:endParaRPr lang="zh-CN" sz="1600" spc="150">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latin typeface="微软雅黑" panose="020B0503020204020204" pitchFamily="34" charset="-122"/>
              </a:rPr>
              <a:t>产品复盘</a:t>
            </a:r>
            <a:endParaRPr lang="zh-CN" altLang="en-US" sz="2400" dirty="0">
              <a:solidFill>
                <a:schemeClr val="accent1"/>
              </a:solidFill>
              <a:latin typeface="微软雅黑" panose="020B0503020204020204" pitchFamily="34" charset="-122"/>
            </a:endParaRPr>
          </a:p>
        </p:txBody>
      </p:sp>
      <p:sp>
        <p:nvSpPr>
          <p:cNvPr id="3" name="圆角矩形 2"/>
          <p:cNvSpPr/>
          <p:nvPr/>
        </p:nvSpPr>
        <p:spPr>
          <a:xfrm>
            <a:off x="983615" y="1269365"/>
            <a:ext cx="10180955" cy="48348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90204" pitchFamily="34" charset="0"/>
              <a:buNone/>
            </a:pPr>
            <a:r>
              <a:rPr lang="zh-CN" altLang="en-US"/>
              <a:t>现象级项目过程</a:t>
            </a:r>
            <a:endParaRPr lang="en-US" altLang="zh-CN"/>
          </a:p>
          <a:p>
            <a:pPr marL="285750" indent="-285750" algn="l">
              <a:buFont typeface="Arial" panose="020B0604020202090204" pitchFamily="34" charset="0"/>
              <a:buChar char="•"/>
            </a:pPr>
            <a:r>
              <a:rPr lang="en-US" altLang="zh-CN"/>
              <a:t>DMS2019.7-2019.8</a:t>
            </a:r>
            <a:r>
              <a:rPr lang="zh-CN" altLang="en-US"/>
              <a:t>，调价单，一个月改了</a:t>
            </a:r>
            <a:r>
              <a:rPr lang="en-US" altLang="zh-CN"/>
              <a:t>3</a:t>
            </a:r>
            <a:r>
              <a:rPr lang="zh-CN" altLang="en-US"/>
              <a:t>次。</a:t>
            </a:r>
            <a:endParaRPr lang="zh-CN" altLang="en-US"/>
          </a:p>
          <a:p>
            <a:pPr marL="285750" indent="-285750" algn="l">
              <a:buFont typeface="Arial" panose="020B0604020202090204" pitchFamily="34" charset="0"/>
              <a:buChar char="•"/>
            </a:pPr>
            <a:r>
              <a:rPr lang="en-US" altLang="zh-CN"/>
              <a:t>DMS</a:t>
            </a:r>
            <a:r>
              <a:rPr lang="zh-CN" altLang="en-US"/>
              <a:t>销售预测</a:t>
            </a:r>
            <a:r>
              <a:rPr lang="zh-CN" altLang="en-US">
                <a:sym typeface="+mn-ea"/>
              </a:rPr>
              <a:t>一年改了三个版本</a:t>
            </a:r>
            <a:r>
              <a:rPr lang="zh-CN" altLang="en-US"/>
              <a:t>，</a:t>
            </a:r>
            <a:r>
              <a:rPr lang="en-US" altLang="zh-CN"/>
              <a:t>2020.1</a:t>
            </a:r>
            <a:r>
              <a:rPr lang="zh-CN" altLang="en-US"/>
              <a:t>月一个版本，</a:t>
            </a:r>
            <a:r>
              <a:rPr lang="en-US" altLang="zh-CN"/>
              <a:t>2020.6-10</a:t>
            </a:r>
            <a:r>
              <a:rPr lang="zh-CN" altLang="en-US"/>
              <a:t>月一个版本，</a:t>
            </a:r>
            <a:r>
              <a:rPr lang="en-US" altLang="zh-CN"/>
              <a:t>2020.11</a:t>
            </a:r>
            <a:r>
              <a:rPr lang="zh-CN" altLang="en-US"/>
              <a:t>月</a:t>
            </a:r>
            <a:r>
              <a:rPr lang="en-US" altLang="zh-CN"/>
              <a:t>-2020</a:t>
            </a:r>
            <a:r>
              <a:rPr lang="zh-CN" altLang="en-US"/>
              <a:t>年</a:t>
            </a:r>
            <a:r>
              <a:rPr lang="en-US" altLang="zh-CN"/>
              <a:t>12</a:t>
            </a:r>
            <a:r>
              <a:rPr lang="zh-CN" altLang="en-US"/>
              <a:t>月一个版本。</a:t>
            </a:r>
            <a:endParaRPr lang="zh-CN" altLang="en-US"/>
          </a:p>
          <a:p>
            <a:pPr marL="285750" indent="-285750" algn="l">
              <a:buFont typeface="Arial" panose="020B0604020202090204" pitchFamily="34" charset="0"/>
              <a:buChar char="•"/>
            </a:pPr>
            <a:r>
              <a:rPr lang="en-US" altLang="zh-CN"/>
              <a:t>DSRP</a:t>
            </a:r>
            <a:r>
              <a:rPr lang="zh-CN" altLang="en-US"/>
              <a:t>产品授权与销售协议价，半年改了</a:t>
            </a:r>
            <a:r>
              <a:rPr lang="en-US" altLang="zh-CN"/>
              <a:t>3</a:t>
            </a:r>
            <a:r>
              <a:rPr lang="zh-CN" altLang="en-US"/>
              <a:t>次</a:t>
            </a:r>
            <a:endParaRPr lang="zh-CN" altLang="en-US"/>
          </a:p>
          <a:p>
            <a:pPr marL="285750" indent="-285750" algn="l">
              <a:buFont typeface="Arial" panose="020B0604020202090204" pitchFamily="34" charset="0"/>
              <a:buChar char="•"/>
            </a:pPr>
            <a:endParaRPr lang="zh-CN" altLang="en-US"/>
          </a:p>
          <a:p>
            <a:pPr indent="0" algn="l">
              <a:buFont typeface="Arial" panose="020B0604020202090204" pitchFamily="34" charset="0"/>
              <a:buNone/>
            </a:pPr>
            <a:r>
              <a:rPr lang="zh-CN" altLang="en-US"/>
              <a:t>功能名词：</a:t>
            </a:r>
            <a:endParaRPr lang="zh-CN" altLang="en-US"/>
          </a:p>
          <a:p>
            <a:pPr marL="285750" indent="-285750" algn="l">
              <a:buFont typeface="Arial" panose="020B0604020202090204" pitchFamily="34" charset="0"/>
              <a:buChar char="•"/>
            </a:pPr>
            <a:r>
              <a:rPr lang="zh-CN" altLang="en-US"/>
              <a:t>客户</a:t>
            </a:r>
            <a:r>
              <a:rPr lang="en-US" altLang="zh-CN"/>
              <a:t>-</a:t>
            </a:r>
            <a:r>
              <a:rPr lang="zh-CN" altLang="en-US"/>
              <a:t>产品授权权限、部门</a:t>
            </a:r>
            <a:r>
              <a:rPr lang="en-US" altLang="zh-CN"/>
              <a:t>-</a:t>
            </a:r>
            <a:r>
              <a:rPr lang="zh-CN" altLang="en-US"/>
              <a:t>客户数据权限、个人</a:t>
            </a:r>
            <a:r>
              <a:rPr lang="en-US" altLang="zh-CN"/>
              <a:t>-</a:t>
            </a:r>
            <a:r>
              <a:rPr lang="zh-CN" altLang="en-US"/>
              <a:t>客户数据权限、个人</a:t>
            </a:r>
            <a:r>
              <a:rPr lang="en-US" altLang="zh-CN"/>
              <a:t>-</a:t>
            </a:r>
            <a:r>
              <a:rPr lang="zh-CN" altLang="en-US"/>
              <a:t>产品数据权限</a:t>
            </a:r>
            <a:endParaRPr lang="zh-CN" altLang="en-US"/>
          </a:p>
          <a:p>
            <a:pPr marL="285750" indent="-285750" algn="l">
              <a:buFont typeface="Arial" panose="020B0604020202090204" pitchFamily="34" charset="0"/>
              <a:buChar char="•"/>
            </a:pPr>
            <a:r>
              <a:rPr lang="zh-CN" altLang="en-US"/>
              <a:t>报单制、经销授权、流向客户管理</a:t>
            </a:r>
            <a:endParaRPr lang="zh-CN" altLang="en-US"/>
          </a:p>
          <a:p>
            <a:pPr marL="285750" indent="-285750" algn="l">
              <a:buFont typeface="Arial" panose="020B0604020202090204" pitchFamily="34" charset="0"/>
              <a:buChar char="•"/>
            </a:pPr>
            <a:r>
              <a:rPr lang="zh-CN" altLang="en-US"/>
              <a:t>渠道管理：</a:t>
            </a:r>
            <a:r>
              <a:rPr lang="zh-CN" altLang="en-US">
                <a:sym typeface="+mn-ea"/>
              </a:rPr>
              <a:t>上游、中游、下游</a:t>
            </a:r>
            <a:endParaRPr lang="zh-CN" altLang="en-US">
              <a:sym typeface="+mn-ea"/>
            </a:endParaRPr>
          </a:p>
          <a:p>
            <a:pPr marL="285750" indent="-285750" algn="l">
              <a:buFont typeface="Arial" panose="020B0604020202090204" pitchFamily="34" charset="0"/>
              <a:buChar char="•"/>
            </a:pPr>
            <a:r>
              <a:rPr lang="zh-CN" altLang="en-US"/>
              <a:t>合同相关：销售合同、仪器设备、维保费、合同指标、合同金额</a:t>
            </a:r>
            <a:endParaRPr lang="zh-CN" altLang="en-US"/>
          </a:p>
          <a:p>
            <a:pPr marL="285750" indent="-285750" algn="l">
              <a:buFont typeface="Arial" panose="020B0604020202090204" pitchFamily="34" charset="0"/>
              <a:buChar char="•"/>
            </a:pPr>
            <a:r>
              <a:rPr lang="zh-CN" altLang="en-US"/>
              <a:t>供应商考核、经销商评级</a:t>
            </a:r>
            <a:endParaRPr lang="zh-CN" altLang="en-US"/>
          </a:p>
          <a:p>
            <a:pPr marL="285750" indent="-285750" algn="l">
              <a:buFont typeface="Arial" panose="020B0604020202090204" pitchFamily="34" charset="0"/>
              <a:buChar char="•"/>
            </a:pPr>
            <a:r>
              <a:rPr lang="zh-CN" altLang="en-US"/>
              <a:t>经销商管理：规模、等级、履约、信用</a:t>
            </a:r>
            <a:endParaRPr lang="zh-CN" altLang="en-US"/>
          </a:p>
          <a:p>
            <a:pPr marL="285750" indent="-285750" algn="l">
              <a:buFont typeface="Arial" panose="020B0604020202090204" pitchFamily="34" charset="0"/>
              <a:buChar char="•"/>
            </a:pPr>
            <a:r>
              <a:rPr lang="zh-CN" altLang="en-US"/>
              <a:t>财务知识：库存、存货、费用、收入、成本</a:t>
            </a:r>
            <a:endParaRPr lang="zh-CN" altLang="en-US"/>
          </a:p>
          <a:p>
            <a:pPr marL="285750" indent="-285750" algn="l">
              <a:buFont typeface="Arial" panose="020B0604020202090204" pitchFamily="34" charset="0"/>
              <a:buChar char="•"/>
            </a:pP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9416" y="355682"/>
            <a:ext cx="8784976" cy="489152"/>
          </a:xfrm>
          <a:prstGeom prst="rect">
            <a:avLst/>
          </a:prstGeom>
        </p:spPr>
        <p:txBody>
          <a:bodyPr vert="horz" lIns="0" tIns="32511" rIns="65023" bIns="32511"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zh-CN" altLang="en-US" sz="2400" dirty="0">
                <a:solidFill>
                  <a:schemeClr val="accent1"/>
                </a:solidFill>
                <a:latin typeface="微软雅黑" panose="020B0503020204020204" pitchFamily="34" charset="-122"/>
              </a:rPr>
              <a:t>产品复盘</a:t>
            </a:r>
            <a:endParaRPr lang="zh-CN" altLang="en-US" sz="2400" dirty="0">
              <a:solidFill>
                <a:schemeClr val="accent1"/>
              </a:solidFill>
              <a:latin typeface="微软雅黑" panose="020B0503020204020204" pitchFamily="34" charset="-122"/>
            </a:endParaRPr>
          </a:p>
        </p:txBody>
      </p:sp>
      <p:sp>
        <p:nvSpPr>
          <p:cNvPr id="3" name="圆角矩形 2"/>
          <p:cNvSpPr/>
          <p:nvPr/>
        </p:nvSpPr>
        <p:spPr>
          <a:xfrm>
            <a:off x="1005205" y="1259205"/>
            <a:ext cx="10180955" cy="48348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marL="285750" indent="-285750" algn="l">
              <a:buFont typeface="Arial" panose="020B0604020202090204" pitchFamily="34" charset="0"/>
              <a:buChar char="•"/>
            </a:pPr>
            <a:r>
              <a:rPr lang="zh-CN" altLang="en-US"/>
              <a:t>熟悉我们公司现在所有的产品吗？</a:t>
            </a:r>
            <a:endParaRPr lang="zh-CN" altLang="en-US"/>
          </a:p>
          <a:p>
            <a:pPr marL="285750" indent="-285750" algn="l">
              <a:buFont typeface="Arial" panose="020B0604020202090204" pitchFamily="34" charset="0"/>
              <a:buChar char="•"/>
            </a:pPr>
            <a:r>
              <a:rPr lang="zh-CN" altLang="en-US"/>
              <a:t>我们各产品负责的业务方向清楚吗？</a:t>
            </a:r>
            <a:endParaRPr lang="zh-CN" altLang="en-US"/>
          </a:p>
          <a:p>
            <a:pPr marL="285750" indent="-285750" algn="l">
              <a:buFont typeface="Arial" panose="020B0604020202090204" pitchFamily="34" charset="0"/>
              <a:buChar char="•"/>
            </a:pPr>
            <a:r>
              <a:rPr lang="zh-CN" altLang="en-US"/>
              <a:t>我们各产品业务是并行还是串联的？</a:t>
            </a:r>
            <a:endParaRPr lang="zh-CN" altLang="en-US"/>
          </a:p>
          <a:p>
            <a:pPr marL="285750" indent="-285750" algn="l">
              <a:buFont typeface="Arial" panose="020B0604020202090204" pitchFamily="34" charset="0"/>
              <a:buChar char="•"/>
            </a:pPr>
            <a:r>
              <a:rPr lang="zh-CN" altLang="en-US"/>
              <a:t>我们的产品运营了吗？</a:t>
            </a:r>
            <a:endParaRPr lang="zh-CN" altLang="en-US"/>
          </a:p>
          <a:p>
            <a:pPr marL="285750" indent="-285750" algn="l">
              <a:buFont typeface="Arial" panose="020B0604020202090204" pitchFamily="34" charset="0"/>
              <a:buChar char="•"/>
            </a:pPr>
            <a:r>
              <a:rPr lang="zh-CN" altLang="en-US"/>
              <a:t>我们怎么定义一个好“产品”？</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33_5*m_i*1_1"/>
  <p:tag name="KSO_WM_TEMPLATE_CATEGORY" val="diagram"/>
  <p:tag name="KSO_WM_TEMPLATE_INDEX" val="160433"/>
  <p:tag name="KSO_WM_UNIT_LAYERLEVEL" val="1_1"/>
  <p:tag name="KSO_WM_TAG_VERSION" val="1.0"/>
  <p:tag name="KSO_WM_BEAUTIFY_FLAG" val="#wm#"/>
  <p:tag name="KSO_WM_UNIT_LINE_FORE_SCHEMECOLOR_INDEX" val="13"/>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33_5*m_h_i*1_2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00.xml><?xml version="1.0" encoding="utf-8"?>
<p:tagLst xmlns:p="http://schemas.openxmlformats.org/presentationml/2006/main">
  <p:tag name="KSO_WM_UNIT_VALUE" val="81*53"/>
  <p:tag name="KSO_WM_UNIT_HIGHLIGHT" val="0"/>
  <p:tag name="KSO_WM_UNIT_COMPATIBLE" val="0"/>
  <p:tag name="KSO_WM_UNIT_DIAGRAM_ISNUMVISUAL" val="0"/>
  <p:tag name="KSO_WM_UNIT_DIAGRAM_ISREFERUNIT" val="0"/>
  <p:tag name="KSO_WM_DIAGRAM_GROUP_CODE" val="l1-1"/>
  <p:tag name="KSO_WM_UNIT_TYPE" val="l_h_x"/>
  <p:tag name="KSO_WM_UNIT_INDEX" val="1_4_3"/>
  <p:tag name="KSO_WM_UNIT_ID" val="diagram20200268_1*l_h_x*1_4_3"/>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01.xml><?xml version="1.0" encoding="utf-8"?>
<p:tagLst xmlns:p="http://schemas.openxmlformats.org/presentationml/2006/main">
  <p:tag name="KSO_WM_UNIT_VALUE" val="109*14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00268_1*l_h_x*1_3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1_6*l_h_i*1_5_2"/>
  <p:tag name="KSO_WM_TEMPLATE_CATEGORY" val="diagram"/>
  <p:tag name="KSO_WM_TEMPLATE_INDEX" val="71"/>
  <p:tag name="KSO_WM_UNIT_LAYERLEVEL" val="1_1_1"/>
  <p:tag name="KSO_WM_TAG_VERSION" val="1.0"/>
  <p:tag name="KSO_WM_BEAUTIFY_FLAG" val="#wm#"/>
  <p:tag name="KSO_WM_UNIT_LINE_FORE_SCHEMECOLOR_INDEX" val="9"/>
  <p:tag name="KSO_WM_UNIT_LINE_FILL_TYPE" val="2"/>
  <p:tag name="KSO_WM_UNIT_TEXT_FILL_FORE_SCHEMECOLOR_INDEX" val="5"/>
  <p:tag name="KSO_WM_UNIT_TEXT_FILL_TYPE" val="1"/>
</p:tagLst>
</file>

<file path=ppt/tags/tag103.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1_6*l_h_f*1_5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_6*l_h_i*1_1_2"/>
  <p:tag name="KSO_WM_TEMPLATE_CATEGORY" val="diagram"/>
  <p:tag name="KSO_WM_TEMPLATE_INDEX" val="71"/>
  <p:tag name="KSO_WM_UNIT_LAYERLEVEL" val="1_1_1"/>
  <p:tag name="KSO_WM_TAG_VERSION" val="1.0"/>
  <p:tag name="KSO_WM_BEAUTIFY_FLAG" val="#wm#"/>
  <p:tag name="KSO_WM_UNIT_LINE_FORE_SCHEMECOLOR_INDEX" val="5"/>
  <p:tag name="KSO_WM_UNIT_LINE_FILL_TYPE" val="2"/>
  <p:tag name="KSO_WM_UNIT_TEXT_FILL_FORE_SCHEMECOLOR_INDEX" val="5"/>
  <p:tag name="KSO_WM_UNIT_TEXT_FILL_TYPE" val="1"/>
</p:tagLst>
</file>

<file path=ppt/tags/tag105.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_6*l_h_f*1_1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6*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107.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6*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1_6*l_h_i*1_6_2"/>
  <p:tag name="KSO_WM_TEMPLATE_CATEGORY" val="diagram"/>
  <p:tag name="KSO_WM_TEMPLATE_INDEX" val="71"/>
  <p:tag name="KSO_WM_UNIT_LAYERLEVEL" val="1_1_1"/>
  <p:tag name="KSO_WM_TAG_VERSION" val="1.0"/>
  <p:tag name="KSO_WM_BEAUTIFY_FLAG" val="#wm#"/>
  <p:tag name="KSO_WM_UNIT_LINE_FORE_SCHEMECOLOR_INDEX" val="10"/>
  <p:tag name="KSO_WM_UNIT_LINE_FILL_TYPE" val="2"/>
  <p:tag name="KSO_WM_UNIT_TEXT_FILL_FORE_SCHEMECOLOR_INDEX" val="5"/>
  <p:tag name="KSO_WM_UNIT_TEXT_FILL_TYPE" val="1"/>
</p:tagLst>
</file>

<file path=ppt/tags/tag109.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1_6*l_h_f*1_6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160433_5*m_h_a*1_2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_6*l_h_i*1_2_2"/>
  <p:tag name="KSO_WM_TEMPLATE_CATEGORY" val="diagram"/>
  <p:tag name="KSO_WM_TEMPLATE_INDEX" val="71"/>
  <p:tag name="KSO_WM_UNIT_LAYERLEVEL" val="1_1_1"/>
  <p:tag name="KSO_WM_TAG_VERSION" val="1.0"/>
  <p:tag name="KSO_WM_BEAUTIFY_FLAG" val="#wm#"/>
  <p:tag name="KSO_WM_UNIT_LINE_FORE_SCHEMECOLOR_INDEX" val="6"/>
  <p:tag name="KSO_WM_UNIT_LINE_FILL_TYPE" val="2"/>
  <p:tag name="KSO_WM_UNIT_TEXT_FILL_FORE_SCHEMECOLOR_INDEX" val="5"/>
  <p:tag name="KSO_WM_UNIT_TEXT_FILL_TYPE" val="1"/>
</p:tagLst>
</file>

<file path=ppt/tags/tag111.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_6*l_h_f*1_2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1_6*l_h_i*1_4_2"/>
  <p:tag name="KSO_WM_TEMPLATE_CATEGORY" val="diagram"/>
  <p:tag name="KSO_WM_TEMPLATE_INDEX" val="71"/>
  <p:tag name="KSO_WM_UNIT_LAYERLEVEL" val="1_1_1"/>
  <p:tag name="KSO_WM_TAG_VERSION" val="1.0"/>
  <p:tag name="KSO_WM_BEAUTIFY_FLAG" val="#wm#"/>
  <p:tag name="KSO_WM_UNIT_LINE_FORE_SCHEMECOLOR_INDEX" val="8"/>
  <p:tag name="KSO_WM_UNIT_LINE_FILL_TYPE" val="2"/>
  <p:tag name="KSO_WM_UNIT_TEXT_FILL_FORE_SCHEMECOLOR_INDEX" val="5"/>
  <p:tag name="KSO_WM_UNIT_TEXT_FILL_TYPE" val="1"/>
</p:tagLst>
</file>

<file path=ppt/tags/tag113.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1_6*l_h_f*1_4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_6*l_h_i*1_1_1"/>
  <p:tag name="KSO_WM_TEMPLATE_CATEGORY" val="diagram"/>
  <p:tag name="KSO_WM_TEMPLATE_INDEX" val="7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1_6*l_h_i*1_1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_6*l_h_i*1_2_1"/>
  <p:tag name="KSO_WM_TEMPLATE_CATEGORY" val="diagram"/>
  <p:tag name="KSO_WM_TEMPLATE_INDEX" val="7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1_6*l_h_i*1_2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6*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6*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2.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33_5*m_h_f*1_3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7"/>
  <p:tag name="KSO_WM_UNIT_FILL_TYPE" val="1"/>
  <p:tag name="KSO_WM_UNIT_TEXT_FILL_FORE_SCHEMECOLOR_INDEX" val="13"/>
  <p:tag name="KSO_WM_UNIT_TEXT_FILL_TYPE"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1_6*l_h_i*1_4_1"/>
  <p:tag name="KSO_WM_TEMPLATE_CATEGORY" val="diagram"/>
  <p:tag name="KSO_WM_TEMPLATE_INDEX" val="7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1_6*l_h_i*1_4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1_6*l_h_i*1_5_1"/>
  <p:tag name="KSO_WM_TEMPLATE_CATEGORY" val="diagram"/>
  <p:tag name="KSO_WM_TEMPLATE_INDEX" val="7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1_6*l_h_i*1_5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1_6*l_h_i*1_6_1"/>
  <p:tag name="KSO_WM_TEMPLATE_CATEGORY" val="diagram"/>
  <p:tag name="KSO_WM_TEMPLATE_INDEX" val="71"/>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1_6*l_h_i*1_6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0163_3*q_h_i*1_1_4"/>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0163_3*q_h_i*1_2_4"/>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0163_3*q_h_i*1_3_4"/>
  <p:tag name="KSO_WM_TEMPLATE_CATEGORY" val="diagram"/>
  <p:tag name="KSO_WM_TEMPLATE_INDEX" val="2019016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0163_3*q_h_i*1_4_4"/>
  <p:tag name="KSO_WM_TEMPLATE_CATEGORY" val="diagram"/>
  <p:tag name="KSO_WM_TEMPLATE_INDEX" val="20190163"/>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160433_5*m_h_i*1_3_2"/>
  <p:tag name="KSO_WM_TEMPLATE_CATEGORY" val="diagram"/>
  <p:tag name="KSO_WM_TEMPLATE_INDEX" val="160433"/>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0163_3*q_i*1_1"/>
  <p:tag name="KSO_WM_TEMPLATE_CATEGORY" val="diagram"/>
  <p:tag name="KSO_WM_TEMPLATE_INDEX" val="2019016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90163_3*q_i*1_2"/>
  <p:tag name="KSO_WM_TEMPLATE_CATEGORY" val="diagram"/>
  <p:tag name="KSO_WM_TEMPLATE_INDEX" val="20190163"/>
  <p:tag name="KSO_WM_UNIT_LAYERLEVEL" val="1_1"/>
  <p:tag name="KSO_WM_TAG_VERSION" val="1.0"/>
  <p:tag name="KSO_WM_BEAUTIFY_FLAG" val="#wm#"/>
  <p:tag name="KSO_WM_UNIT_TEXT_FILL_FORE_SCHEMECOLOR_INDEX" val="13"/>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0163_3*q_h_i*1_1_3"/>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0163_3*q_h_i*1_2_3"/>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0163_3*q_h_i*1_4_3"/>
  <p:tag name="KSO_WM_TEMPLATE_CATEGORY" val="diagram"/>
  <p:tag name="KSO_WM_TEMPLATE_INDEX" val="20190163"/>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0163_3*q_h_i*1_3_3"/>
  <p:tag name="KSO_WM_TEMPLATE_CATEGORY" val="diagram"/>
  <p:tag name="KSO_WM_TEMPLATE_INDEX" val="2019016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0163_3*q_h_i*1_1_2"/>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0163_3*q_h_i*1_2_2"/>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0163_3*q_h_i*1_3_2"/>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0163_3*q_h_i*1_4_2"/>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33_5*m_h_i*1_3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0163_3*q_h_i*1_2_1"/>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0163_3*q_h_i*1_1_1"/>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0163_3*q_h_i*1_4_1"/>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0163_3*q_h_i*1_3_1"/>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0163_3*q_h_a*1_1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4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0163_3*q_h_f*1_1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4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190163_3*q_h_a*1_4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4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90163_3*q_h_f*1_4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VALUE" val="30"/>
  <p:tag name="KSO_WM_UNIT_TEXT_FILL_FORE_SCHEMECOLOR_INDEX" val="13"/>
  <p:tag name="KSO_WM_UNIT_TEXT_FILL_TYPE" val="1"/>
</p:tagLst>
</file>

<file path=ppt/tags/tag14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0163_3*q_h_a*1_2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4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90163_3*q_h_f*1_2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VALUE" val="3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160433_5*m_h_i*1_3_3"/>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5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190163_3*q_h_a*1_3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5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0163_3*q_h_f*1_3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190163_3*q_i*1_3"/>
  <p:tag name="KSO_WM_TEMPLATE_CATEGORY" val="diagram"/>
  <p:tag name="KSO_WM_TEMPLATE_INDEX" val="20190163"/>
  <p:tag name="KSO_WM_UNIT_LAYERLEVEL" val="1_1"/>
  <p:tag name="KSO_WM_TAG_VERSION" val="1.0"/>
  <p:tag name="KSO_WM_BEAUTIFY_FLAG" val="#wm#"/>
  <p:tag name="KSO_WM_UNIT_LINE_FORE_SCHEMECOLOR_INDEX" val="14"/>
  <p:tag name="KSO_WM_UNIT_LINE_FILL_TYPE"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4"/>
  <p:tag name="KSO_WM_UNIT_ID" val="diagram20190163_3*q_i*1_4"/>
  <p:tag name="KSO_WM_TEMPLATE_CATEGORY" val="diagram"/>
  <p:tag name="KSO_WM_TEMPLATE_INDEX" val="20190163"/>
  <p:tag name="KSO_WM_UNIT_LAYERLEVEL" val="1_1"/>
  <p:tag name="KSO_WM_TAG_VERSION" val="1.0"/>
  <p:tag name="KSO_WM_BEAUTIFY_FLAG" val="#wm#"/>
  <p:tag name="KSO_WM_UNIT_LINE_FORE_SCHEMECOLOR_INDEX" val="14"/>
  <p:tag name="KSO_WM_UNIT_LINE_FILL_TYPE" val="2"/>
</p:tagLst>
</file>

<file path=ppt/tags/tag154.xml><?xml version="1.0" encoding="utf-8"?>
<p:tagLst xmlns:p="http://schemas.openxmlformats.org/presentationml/2006/main">
  <p:tag name="KSO_WM_UNIT_VALUE" val="310*310"/>
  <p:tag name="KSO_WM_UNIT_HIGHLIGHT" val="0"/>
  <p:tag name="KSO_WM_UNIT_COMPATIBLE" val="0"/>
  <p:tag name="KSO_WM_UNIT_DIAGRAM_ISNUMVISUAL" val="0"/>
  <p:tag name="KSO_WM_UNIT_DIAGRAM_ISREFERUNIT" val="0"/>
  <p:tag name="KSO_WM_DIAGRAM_GROUP_CODE" val="q1-1"/>
  <p:tag name="KSO_WM_UNIT_TYPE" val="q_d"/>
  <p:tag name="KSO_WM_UNIT_INDEX" val="1_1"/>
  <p:tag name="KSO_WM_UNIT_ID" val="diagram20190163_3*q_d*1_1"/>
  <p:tag name="KSO_WM_TEMPLATE_CATEGORY" val="diagram"/>
  <p:tag name="KSO_WM_TEMPLATE_INDEX" val="20190163"/>
  <p:tag name="KSO_WM_UNIT_LAYERLEVEL" val="1_1"/>
  <p:tag name="KSO_WM_TAG_VERSION" val="1.0"/>
  <p:tag name="KSO_WM_BEAUTIFY_FLAG" val="#wm#"/>
</p:tagLst>
</file>

<file path=ppt/tags/tag155.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3486_5*m_h_f*1_1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5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486_5*m_h_a*1_1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486_5*m_h_i*1_1_1"/>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486_5*m_h_i*1_3_1"/>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59.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3486_5*m_h_f*1_3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160433_5*m_h_a*1_3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60.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486_5*m_h_a*1_3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193486_5*m_h_i*1_5_1"/>
  <p:tag name="KSO_WM_TEMPLATE_CATEGORY" val="diagram"/>
  <p:tag name="KSO_WM_TEMPLATE_INDEX" val="2019348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162.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193486_5*m_h_f*1_5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93486_5*m_h_a*1_5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486_5*m_h_i*1_2_1"/>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65.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3486_5*m_h_f*1_2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486_5*m_h_a*1_2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486_5*m_h_i*1_4_1"/>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68.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3486_5*m_h_f*1_4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9.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486_5*m_h_a*1_4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7.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433_5*m_h_f*1_4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8"/>
  <p:tag name="KSO_WM_UNIT_FILL_TYPE" val="1"/>
  <p:tag name="KSO_WM_UNIT_TEXT_FILL_FORE_SCHEMECOLOR_INDEX" val="13"/>
  <p:tag name="KSO_WM_UNIT_TEXT_FILL_TYPE"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193486_5*m_h_i*1_6_1"/>
  <p:tag name="KSO_WM_TEMPLATE_CATEGORY" val="diagram"/>
  <p:tag name="KSO_WM_TEMPLATE_INDEX" val="20193486"/>
  <p:tag name="KSO_WM_UNIT_LAYERLEVEL" val="1_1_1"/>
  <p:tag name="KSO_WM_TAG_VERSION" val="1.0"/>
  <p:tag name="KSO_WM_BEAUTIFY_FLAG" val="#wm#"/>
  <p:tag name="KSO_WM_UNIT_FILL_FORE_SCHEMECOLOR_INDEX" val="10"/>
  <p:tag name="KSO_WM_UNIT_FILL_TYPE" val="1"/>
  <p:tag name="KSO_WM_UNIT_TEXT_FILL_FORE_SCHEMECOLOR_INDEX" val="13"/>
  <p:tag name="KSO_WM_UNIT_TEXT_FILL_TYPE" val="1"/>
</p:tagLst>
</file>

<file path=ppt/tags/tag171.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193486_5*m_h_f*1_6_1"/>
  <p:tag name="KSO_WM_TEMPLATE_CATEGORY" val="diagram"/>
  <p:tag name="KSO_WM_TEMPLATE_INDEX" val="201934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72.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193486_5*m_h_a*1_6_1"/>
  <p:tag name="KSO_WM_TEMPLATE_CATEGORY" val="diagram"/>
  <p:tag name="KSO_WM_TEMPLATE_INDEX" val="2019348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3486_5*m_i*1_1"/>
  <p:tag name="KSO_WM_TEMPLATE_CATEGORY" val="diagram"/>
  <p:tag name="KSO_WM_TEMPLATE_INDEX" val="20193486"/>
  <p:tag name="KSO_WM_UNIT_LAYERLEVEL" val="1_1"/>
  <p:tag name="KSO_WM_TAG_VERSION" val="1.0"/>
  <p:tag name="KSO_WM_BEAUTIFY_FLAG" val="#wm#"/>
  <p:tag name="KSO_WM_UNIT_LINE_FORE_SCHEMECOLOR_INDEX" val="14"/>
  <p:tag name="KSO_WM_UNIT_LINE_FILL_TYPE"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3486_5*m_h_i*1_1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486_5*m_h_i*1_1_2"/>
  <p:tag name="KSO_WM_TEMPLATE_CATEGORY" val="diagram"/>
  <p:tag name="KSO_WM_TEMPLATE_INDEX" val="2019348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486_5*m_h_i*1_2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486_5*m_h_i*1_2_3"/>
  <p:tag name="KSO_WM_TEMPLATE_CATEGORY" val="diagram"/>
  <p:tag name="KSO_WM_TEMPLATE_INDEX" val="2019348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486_5*m_h_i*1_3_3"/>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3486_5*m_h_i*1_3_2"/>
  <p:tag name="KSO_WM_TEMPLATE_CATEGORY" val="diagram"/>
  <p:tag name="KSO_WM_TEMPLATE_INDEX" val="2019348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160433_5*m_h_i*1_4_3"/>
  <p:tag name="KSO_WM_TEMPLATE_CATEGORY" val="diagram"/>
  <p:tag name="KSO_WM_TEMPLATE_INDEX" val="160433"/>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93486_5*m_h_i*1_5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93486_5*m_h_i*1_5_3"/>
  <p:tag name="KSO_WM_TEMPLATE_CATEGORY" val="diagram"/>
  <p:tag name="KSO_WM_TEMPLATE_INDEX" val="2019348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3486_5*m_h_i*1_4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486_5*m_h_i*1_4_3"/>
  <p:tag name="KSO_WM_TEMPLATE_CATEGORY" val="diagram"/>
  <p:tag name="KSO_WM_TEMPLATE_INDEX" val="2019348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20193486_5*m_h_i*1_6_2"/>
  <p:tag name="KSO_WM_TEMPLATE_CATEGORY" val="diagram"/>
  <p:tag name="KSO_WM_TEMPLATE_INDEX" val="2019348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20193486_5*m_h_i*1_6_3"/>
  <p:tag name="KSO_WM_TEMPLATE_CATEGORY" val="diagram"/>
  <p:tag name="KSO_WM_TEMPLATE_INDEX" val="20193486"/>
  <p:tag name="KSO_WM_UNIT_LAYERLEVEL" val="1_1_1"/>
  <p:tag name="KSO_WM_TAG_VERSION" val="1.0"/>
  <p:tag name="KSO_WM_BEAUTIFY_FLAG" val="#wm#"/>
  <p:tag name="KSO_WM_UNIT_FILL_FORE_SCHEMECOLOR_INDEX" val="10"/>
  <p:tag name="KSO_WM_UNIT_FILL_TYPE" val="1"/>
  <p:tag name="KSO_WM_UNIT_TEXT_FILL_FORE_SCHEMECOLOR_INDEX" val="13"/>
  <p:tag name="KSO_WM_UNIT_TEXT_FILL_TYPE"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93486_5*m_i*1_2"/>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193486_5*m_i*1_3"/>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193486_5*m_i*1_4"/>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193486_5*m_i*1_5"/>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160433_5*m_h_i*1_4_2"/>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193486_5*m_i*1_6"/>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193486_5*m_i*1_6"/>
  <p:tag name="KSO_WM_TEMPLATE_CATEGORY" val="diagram"/>
  <p:tag name="KSO_WM_TEMPLATE_INDEX" val="20193486"/>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33_5*m_h_f*1_1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5"/>
  <p:tag name="KSO_WM_UNIT_FILL_TYPE" val="1"/>
  <p:tag name="KSO_WM_UNIT_TEXT_FILL_FORE_SCHEMECOLOR_INDEX" val="13"/>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433_5*m_h_i*1_4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2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160433_5*m_h_a*1_4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2.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33_5*m_h_f*1_5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9"/>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160433_5*m_h_i*1_5_3"/>
  <p:tag name="KSO_WM_TEMPLATE_CATEGORY" val="diagram"/>
  <p:tag name="KSO_WM_TEMPLATE_INDEX" val="160433"/>
  <p:tag name="KSO_WM_UNIT_LAYERLEVEL" val="1_1_1"/>
  <p:tag name="KSO_WM_TAG_VERSION" val="1.0"/>
  <p:tag name="KSO_WM_BEAUTIFY_FLAG" val="#wm#"/>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160433_5*m_h_i*1_5_2"/>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33_5*m_h_i*1_5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26.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160433_5*m_h_a*1_5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7.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160433_5*m_h_f*1_6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10"/>
  <p:tag name="KSO_WM_UNIT_FILL_TYPE" val="1"/>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160433_5*m_h_i*1_6_3"/>
  <p:tag name="KSO_WM_TEMPLATE_CATEGORY" val="diagram"/>
  <p:tag name="KSO_WM_TEMPLATE_INDEX" val="160433"/>
  <p:tag name="KSO_WM_UNIT_LAYERLEVEL" val="1_1_1"/>
  <p:tag name="KSO_WM_TAG_VERSION" val="1.0"/>
  <p:tag name="KSO_WM_BEAUTIFY_FLAG" val="#wm#"/>
  <p:tag name="KSO_WM_UNIT_FILL_FORE_SCHEMECOLOR_INDEX" val="10"/>
  <p:tag name="KSO_WM_UNIT_FILL_TYPE" val="1"/>
  <p:tag name="KSO_WM_UNIT_LINE_FORE_SCHEMECOLOR_INDEX" val="14"/>
  <p:tag name="KSO_WM_UNIT_LINE_FILL_TYPE" val="2"/>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160433_5*m_h_i*1_6_2"/>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160433_5*m_h_i*1_1_3"/>
  <p:tag name="KSO_WM_TEMPLATE_CATEGORY" val="diagram"/>
  <p:tag name="KSO_WM_TEMPLATE_INDEX" val="160433"/>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160433_5*m_h_i*1_6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3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160433_5*m_h_a*1_6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2.xml><?xml version="1.0" encoding="utf-8"?>
<p:tagLst xmlns:p="http://schemas.openxmlformats.org/presentationml/2006/main">
  <p:tag name="KSO_WM_UNIT_TABLE_BEAUTIFY" val="smartTable{e1bc365c-0787-45f3-85ad-011033c82a20}"/>
</p:tagLst>
</file>

<file path=ppt/tags/tag33.xml><?xml version="1.0" encoding="utf-8"?>
<p:tagLst xmlns:p="http://schemas.openxmlformats.org/presentationml/2006/main">
  <p:tag name="KSO_WM_UNIT_TABLE_BEAUTIFY" val="smartTable{f82a396f-d906-45ca-a440-dd15d1553d79}"/>
</p:tagLst>
</file>

<file path=ppt/tags/tag34.xml><?xml version="1.0" encoding="utf-8"?>
<p:tagLst xmlns:p="http://schemas.openxmlformats.org/presentationml/2006/main">
  <p:tag name="KSO_WM_UNIT_TABLE_BEAUTIFY" val="smartTable{171e7505-8597-494f-9fa3-b1630958de46}"/>
</p:tagLst>
</file>

<file path=ppt/tags/tag35.xml><?xml version="1.0" encoding="utf-8"?>
<p:tagLst xmlns:p="http://schemas.openxmlformats.org/presentationml/2006/main">
  <p:tag name="KSO_WM_UNIT_TABLE_BEAUTIFY" val="smartTable{7642ea81-62ca-46d6-bae6-910b2a52b7df}"/>
</p:tagLst>
</file>

<file path=ppt/tags/tag36.xml><?xml version="1.0" encoding="utf-8"?>
<p:tagLst xmlns:p="http://schemas.openxmlformats.org/presentationml/2006/main">
  <p:tag name="KSO_WM_UNIT_TABLE_BEAUTIFY" val="smartTable{ed3eb1f7-26cc-46bf-9b32-b50ecf81906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108_5*m_i*1_1"/>
  <p:tag name="KSO_WM_TEMPLATE_CATEGORY" val="diagram"/>
  <p:tag name="KSO_WM_TEMPLATE_INDEX" val="160108"/>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160108_5*m_h_i*1_1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108_5*m_h_i*1_1_1"/>
  <p:tag name="KSO_WM_TEMPLATE_CATEGORY" val="diagram"/>
  <p:tag name="KSO_WM_TEMPLATE_INDEX" val="160108"/>
  <p:tag name="KSO_WM_UNIT_LAYERLEVEL" val="1_1_1"/>
  <p:tag name="KSO_WM_TAG_VERSION" val="1.0"/>
  <p:tag name="KSO_WM_BEAUTIFY_FLAG" val="#wm#"/>
  <p:tag name="KSO_WM_UNIT_FILL_FORE_SCHEMECOLOR_INDEX" val="5"/>
  <p:tag name="KSO_WM_UNI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160433_5*m_h_i*1_1_2"/>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160108_5*m_h_i*1_2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108_5*m_h_i*1_2_1"/>
  <p:tag name="KSO_WM_TEMPLATE_CATEGORY" val="diagram"/>
  <p:tag name="KSO_WM_TEMPLATE_INDEX" val="160108"/>
  <p:tag name="KSO_WM_UNIT_LAYERLEVEL" val="1_1_1"/>
  <p:tag name="KSO_WM_TAG_VERSION" val="1.0"/>
  <p:tag name="KSO_WM_BEAUTIFY_FLAG" val="#wm#"/>
  <p:tag name="KSO_WM_UNIT_FILL_FORE_SCHEMECOLOR_INDEX" val="6"/>
  <p:tag name="KSO_WM_UNI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160108_5*m_h_i*1_3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108_5*m_h_i*1_3_1"/>
  <p:tag name="KSO_WM_TEMPLATE_CATEGORY" val="diagram"/>
  <p:tag name="KSO_WM_TEMPLATE_INDEX" val="160108"/>
  <p:tag name="KSO_WM_UNIT_LAYERLEVEL" val="1_1_1"/>
  <p:tag name="KSO_WM_TAG_VERSION" val="1.0"/>
  <p:tag name="KSO_WM_BEAUTIFY_FLAG" val="#wm#"/>
  <p:tag name="KSO_WM_UNIT_FILL_FORE_SCHEMECOLOR_INDEX" val="7"/>
  <p:tag name="KSO_WM_UNI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160108_5*m_h_i*1_4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108_5*m_h_i*1_4_1"/>
  <p:tag name="KSO_WM_TEMPLATE_CATEGORY" val="diagram"/>
  <p:tag name="KSO_WM_TEMPLATE_INDEX" val="160108"/>
  <p:tag name="KSO_WM_UNIT_LAYERLEVEL" val="1_1_1"/>
  <p:tag name="KSO_WM_TAG_VERSION" val="1.0"/>
  <p:tag name="KSO_WM_BEAUTIFY_FLAG" val="#wm#"/>
  <p:tag name="KSO_WM_UNIT_FILL_FORE_SCHEMECOLOR_INDEX" val="8"/>
  <p:tag name="KSO_WM_UNI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160108_5*m_h_i*1_5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108_5*m_h_i*1_5_1"/>
  <p:tag name="KSO_WM_TEMPLATE_CATEGORY" val="diagram"/>
  <p:tag name="KSO_WM_TEMPLATE_INDEX" val="160108"/>
  <p:tag name="KSO_WM_UNIT_LAYERLEVEL" val="1_1_1"/>
  <p:tag name="KSO_WM_TAG_VERSION" val="1.0"/>
  <p:tag name="KSO_WM_BEAUTIFY_FLAG" val="#wm#"/>
  <p:tag name="KSO_WM_UNIT_FILL_FORE_SCHEMECOLOR_INDEX" val="9"/>
  <p:tag name="KSO_WM_UNI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160108_5*m_h_i*1_6_2"/>
  <p:tag name="KSO_WM_TEMPLATE_CATEGORY" val="diagram"/>
  <p:tag name="KSO_WM_TEMPLATE_INDEX" val="16010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160108_5*m_h_i*1_6_3"/>
  <p:tag name="KSO_WM_TEMPLATE_CATEGORY" val="diagram"/>
  <p:tag name="KSO_WM_TEMPLATE_INDEX" val="160108"/>
  <p:tag name="KSO_WM_UNIT_LAYERLEVEL" val="1_1_1"/>
  <p:tag name="KSO_WM_TAG_VERSION" val="1.0"/>
  <p:tag name="KSO_WM_BEAUTIFY_FLAG" val="#wm#"/>
  <p:tag name="KSO_WM_UNIT_FILL_FORE_SCHEMECOLOR_INDEX" val="10"/>
  <p:tag name="KSO_WM_UNI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33_5*m_h_i*1_1_1"/>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50.xml><?xml version="1.0" encoding="utf-8"?>
<p:tagLst xmlns:p="http://schemas.openxmlformats.org/presentationml/2006/main">
  <p:tag name="KSO_WM_UNIT_ISCONTENTSTITLE" val="0"/>
  <p:tag name="KSO_WM_UNIT_NOCLEAR" val="0"/>
  <p:tag name="KSO_WM_UNIT_BIND_DECORATION_IDS" val="diagram160108_5*m_i*1_2;diagram160108_5*m_i*1_3"/>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160108_5*m_h_i*1_1_3"/>
  <p:tag name="KSO_WM_TEMPLATE_CATEGORY" val="diagram"/>
  <p:tag name="KSO_WM_TEMPLATE_INDEX" val="160108"/>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51.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108_5*m_h_f*1_1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2.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160108_5*m_h_a*1_1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3.xml><?xml version="1.0" encoding="utf-8"?>
<p:tagLst xmlns:p="http://schemas.openxmlformats.org/presentationml/2006/main">
  <p:tag name="KSO_WM_UNIT_ISCONTENTSTITLE" val="0"/>
  <p:tag name="KSO_WM_UNIT_NOCLEAR" val="0"/>
  <p:tag name="KSO_WM_UNIT_BIND_DECORATION_IDS" val="diagram160108_5*m_i*1_6;diagram160108_5*m_i*1_7"/>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160108_5*m_h_i*1_3_3"/>
  <p:tag name="KSO_WM_TEMPLATE_CATEGORY" val="diagram"/>
  <p:tag name="KSO_WM_TEMPLATE_INDEX" val="16010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54.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160108_5*m_h_a*1_3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5.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108_5*m_h_f*1_3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6.xml><?xml version="1.0" encoding="utf-8"?>
<p:tagLst xmlns:p="http://schemas.openxmlformats.org/presentationml/2006/main">
  <p:tag name="KSO_WM_UNIT_ISCONTENTSTITLE" val="0"/>
  <p:tag name="KSO_WM_UNIT_NOCLEAR" val="0"/>
  <p:tag name="KSO_WM_UNIT_BIND_DECORATION_IDS" val="diagram160108_5*m_i*1_10;diagram160108_5*m_i*1_11"/>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160108_5*m_h_i*1_5_3"/>
  <p:tag name="KSO_WM_TEMPLATE_CATEGORY" val="diagram"/>
  <p:tag name="KSO_WM_TEMPLATE_INDEX" val="160108"/>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5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160108_5*m_h_a*1_5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8.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108_5*m_h_f*1_5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9.xml><?xml version="1.0" encoding="utf-8"?>
<p:tagLst xmlns:p="http://schemas.openxmlformats.org/presentationml/2006/main">
  <p:tag name="KSO_WM_UNIT_ISCONTENTSTITLE" val="0"/>
  <p:tag name="KSO_WM_UNIT_NOCLEAR" val="0"/>
  <p:tag name="KSO_WM_UNIT_BIND_DECORATION_IDS" val="diagram160108_5*m_i*1_4;diagram160108_5*m_i*1_5"/>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160108_5*m_h_i*1_2_3"/>
  <p:tag name="KSO_WM_TEMPLATE_CATEGORY" val="diagram"/>
  <p:tag name="KSO_WM_TEMPLATE_INDEX" val="1601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6.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160433_5*m_h_a*1_1_1"/>
  <p:tag name="KSO_WM_TEMPLATE_CATEGORY" val="diagram"/>
  <p:tag name="KSO_WM_TEMPLATE_INDEX" val="16043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60.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160108_5*m_h_a*1_2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61.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108_5*m_h_f*1_2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2.xml><?xml version="1.0" encoding="utf-8"?>
<p:tagLst xmlns:p="http://schemas.openxmlformats.org/presentationml/2006/main">
  <p:tag name="KSO_WM_UNIT_ISCONTENTSTITLE" val="0"/>
  <p:tag name="KSO_WM_UNIT_NOCLEAR" val="0"/>
  <p:tag name="KSO_WM_UNIT_BIND_DECORATION_IDS" val="diagram160108_5*m_i*1_8;diagram160108_5*m_i*1_9"/>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160108_5*m_h_i*1_4_3"/>
  <p:tag name="KSO_WM_TEMPLATE_CATEGORY" val="diagram"/>
  <p:tag name="KSO_WM_TEMPLATE_INDEX" val="160108"/>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6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160108_5*m_h_a*1_4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64.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108_5*m_h_f*1_4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5.xml><?xml version="1.0" encoding="utf-8"?>
<p:tagLst xmlns:p="http://schemas.openxmlformats.org/presentationml/2006/main">
  <p:tag name="KSO_WM_UNIT_ISCONTENTSTITLE" val="0"/>
  <p:tag name="KSO_WM_UNIT_NOCLEAR" val="0"/>
  <p:tag name="KSO_WM_UNIT_BIND_DECORATION_IDS" val="diagram160108_5*m_i*1_12;diagram160108_5*m_i*1_13"/>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160108_5*m_h_i*1_6_1"/>
  <p:tag name="KSO_WM_TEMPLATE_CATEGORY" val="diagram"/>
  <p:tag name="KSO_WM_TEMPLATE_INDEX" val="160108"/>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Lst>
</file>

<file path=ppt/tags/tag6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160108_5*m_h_a*1_6_1"/>
  <p:tag name="KSO_WM_TEMPLATE_CATEGORY" val="diagram"/>
  <p:tag name="KSO_WM_TEMPLATE_INDEX" val="16010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67.xml><?xml version="1.0" encoding="utf-8"?>
<p:tagLst xmlns:p="http://schemas.openxmlformats.org/presentationml/2006/mai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160108_5*m_h_f*1_6_1"/>
  <p:tag name="KSO_WM_TEMPLATE_CATEGORY" val="diagram"/>
  <p:tag name="KSO_WM_TEMPLATE_INDEX" val="16010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0268_1*l_i*1_1"/>
  <p:tag name="KSO_WM_TEMPLATE_CATEGORY" val="diagram"/>
  <p:tag name="KSO_WM_TEMPLATE_INDEX" val="20200268"/>
  <p:tag name="KSO_WM_UNIT_LAYERLEVEL" val="1_1"/>
  <p:tag name="KSO_WM_TAG_VERSION" val="1.0"/>
  <p:tag name="KSO_WM_BEAUTIFY_FLAG" val="#wm#"/>
  <p:tag name="KSO_WM_UNIT_FILL_FORE_SCHEMECOLOR_INDEX" val="15"/>
  <p:tag name="KSO_WM_UNIT_FILL_TYPE" val="1"/>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0268_1*l_i*1_2"/>
  <p:tag name="KSO_WM_TEMPLATE_CATEGORY" val="diagram"/>
  <p:tag name="KSO_WM_TEMPLATE_INDEX" val="20200268"/>
  <p:tag name="KSO_WM_UNIT_LAYERLEVEL" val="1_1"/>
  <p:tag name="KSO_WM_TAG_VERSION" val="1.0"/>
  <p:tag name="KSO_WM_BEAUTIFY_FLAG" val="#wm#"/>
  <p:tag name="KSO_WM_UNIT_FILL_FORE_SCHEMECOLOR_INDEX" val="15"/>
  <p:tag name="KSO_WM_UNIT_FILL_TYPE" val="1"/>
  <p:tag name="KSO_WM_UNIT_TEXT_FILL_FORE_SCHEMECOLOR_INDEX" val="13"/>
  <p:tag name="KSO_WM_UNIT_TEXT_FILL_TYPE" val="1"/>
</p:tagLst>
</file>

<file path=ppt/tags/tag7.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33_5*m_h_f*1_2_1"/>
  <p:tag name="KSO_WM_TEMPLATE_CATEGORY" val="diagram"/>
  <p:tag name="KSO_WM_TEMPLATE_INDEX" val="160433"/>
  <p:tag name="KSO_WM_UNIT_LAYERLEVEL" val="1_1_1"/>
  <p:tag name="KSO_WM_TAG_VERSION" val="1.0"/>
  <p:tag name="KSO_WM_BEAUTIFY_FLAG" val="#wm#"/>
  <p:tag name="KSO_WM_UNIT_PRESET_TEXT" val="单击此处添加文本具体内容"/>
  <p:tag name="KSO_WM_UNIT_FILL_FORE_SCHEMECOLOR_INDEX" val="6"/>
  <p:tag name="KSO_WM_UNIT_FILL_TYPE" val="1"/>
  <p:tag name="KSO_WM_UNIT_TEXT_FILL_FORE_SCHEMECOLOR_INDEX" val="13"/>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0268_1*l_h_i*1_1_1"/>
  <p:tag name="KSO_WM_TEMPLATE_CATEGORY" val="diagram"/>
  <p:tag name="KSO_WM_TEMPLATE_INDEX" val="2020026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0268_1*l_h_a*1_1_1"/>
  <p:tag name="KSO_WM_TEMPLATE_CATEGORY" val="diagram"/>
  <p:tag name="KSO_WM_TEMPLATE_INDEX" val="20200268"/>
  <p:tag name="KSO_WM_UNIT_LAYERLEVEL" val="1_1_1"/>
  <p:tag name="KSO_WM_TAG_VERSION" val="1.0"/>
  <p:tag name="KSO_WM_BEAUTIFY_FLAG" val="#wm#"/>
  <p:tag name="KSO_WM_UNIT_TEXT_FILL_FORE_SCHEMECOLOR_INDEX" val="14"/>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0268_1*l_h_i*1_2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7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0268_1*l_h_a*1_2_1"/>
  <p:tag name="KSO_WM_TEMPLATE_CATEGORY" val="diagram"/>
  <p:tag name="KSO_WM_TEMPLATE_INDEX" val="20200268"/>
  <p:tag name="KSO_WM_UNIT_LAYERLEVEL" val="1_1_1"/>
  <p:tag name="KSO_WM_TAG_VERSION" val="1.0"/>
  <p:tag name="KSO_WM_BEAUTIFY_FLAG" val="#wm#"/>
  <p:tag name="KSO_WM_UNIT_TEXT_FILL_FORE_SCHEMECOLOR_INDEX" val="14"/>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0268_1*l_h_i*1_3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75.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0268_1*l_h_a*1_3_1"/>
  <p:tag name="KSO_WM_TEMPLATE_CATEGORY" val="diagram"/>
  <p:tag name="KSO_WM_TEMPLATE_INDEX" val="20200268"/>
  <p:tag name="KSO_WM_UNIT_LAYERLEVEL" val="1_1_1"/>
  <p:tag name="KSO_WM_TAG_VERSION" val="1.0"/>
  <p:tag name="KSO_WM_BEAUTIFY_FLAG" val="#wm#"/>
  <p:tag name="KSO_WM_UNIT_TEXT_FILL_FORE_SCHEMECOLOR_INDEX" val="14"/>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0268_1*l_h_i*1_4_1"/>
  <p:tag name="KSO_WM_TEMPLATE_CATEGORY" val="diagram"/>
  <p:tag name="KSO_WM_TEMPLATE_INDEX" val="2020026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00268_1*l_h_a*1_4_1"/>
  <p:tag name="KSO_WM_TEMPLATE_CATEGORY" val="diagram"/>
  <p:tag name="KSO_WM_TEMPLATE_INDEX" val="20200268"/>
  <p:tag name="KSO_WM_UNIT_LAYERLEVEL" val="1_1_1"/>
  <p:tag name="KSO_WM_TAG_VERSION" val="1.0"/>
  <p:tag name="KSO_WM_BEAUTIFY_FLAG" val="#wm#"/>
  <p:tag name="KSO_WM_UNIT_TEXT_FILL_FORE_SCHEMECOLOR_INDEX" val="14"/>
  <p:tag name="KSO_WM_UNIT_TEXT_FILL_TYPE" val="1"/>
</p:tagLst>
</file>

<file path=ppt/tags/tag7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h_a"/>
  <p:tag name="KSO_WM_UNIT_INDEX" val="1_1_1_1"/>
  <p:tag name="KSO_WM_UNIT_ID" val="diagram20200268_1*l_h_h_a*1_1_1_1"/>
  <p:tag name="KSO_WM_TEMPLATE_CATEGORY" val="diagram"/>
  <p:tag name="KSO_WM_TEMPLATE_INDEX" val="20200268"/>
  <p:tag name="KSO_WM_UNIT_LAYERLEVEL" val="1_1_1_1"/>
  <p:tag name="KSO_WM_TAG_VERSION" val="1.0"/>
  <p:tag name="KSO_WM_BEAUTIFY_FLAG" val="#wm#"/>
  <p:tag name="KSO_WM_UNIT_TEXT_FILL_FORE_SCHEMECOLOR_INDEX" val="13"/>
  <p:tag name="KSO_WM_UNIT_TEXT_FILL_TYPE" val="1"/>
</p:tagLst>
</file>

<file path=ppt/tags/tag79.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h_f"/>
  <p:tag name="KSO_WM_UNIT_INDEX" val="1_1_1_1"/>
  <p:tag name="KSO_WM_UNIT_ID" val="diagram20200268_1*l_h_h_f*1_1_1_1"/>
  <p:tag name="KSO_WM_TEMPLATE_CATEGORY" val="diagram"/>
  <p:tag name="KSO_WM_TEMPLATE_INDEX" val="20200268"/>
  <p:tag name="KSO_WM_UNIT_LAYERLEVEL" val="1_1_1_1"/>
  <p:tag name="KSO_WM_TAG_VERSION" val="1.0"/>
  <p:tag name="KSO_WM_BEAUTIFY_FLAG" val="#wm#"/>
  <p:tag name="KSO_WM_UNIT_TEXT_FILL_FORE_SCHEMECOLOR_INDEX" val="14"/>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160433_5*m_h_i*1_2_3"/>
  <p:tag name="KSO_WM_TEMPLATE_CATEGORY" val="diagram"/>
  <p:tag name="KSO_WM_TEMPLATE_INDEX" val="160433"/>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8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h_a"/>
  <p:tag name="KSO_WM_UNIT_INDEX" val="1_3_1_1"/>
  <p:tag name="KSO_WM_UNIT_ID" val="diagram20200268_1*l_h_h_a*1_3_1_1"/>
  <p:tag name="KSO_WM_TEMPLATE_CATEGORY" val="diagram"/>
  <p:tag name="KSO_WM_TEMPLATE_INDEX" val="20200268"/>
  <p:tag name="KSO_WM_UNIT_LAYERLEVEL" val="1_1_1_1"/>
  <p:tag name="KSO_WM_TAG_VERSION" val="1.0"/>
  <p:tag name="KSO_WM_BEAUTIFY_FLAG" val="#wm#"/>
  <p:tag name="KSO_WM_UNIT_TEXT_FILL_FORE_SCHEMECOLOR_INDEX" val="13"/>
  <p:tag name="KSO_WM_UNIT_TEXT_FILL_TYPE" val="1"/>
</p:tagLst>
</file>

<file path=ppt/tags/tag81.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h_f"/>
  <p:tag name="KSO_WM_UNIT_INDEX" val="1_3_1_1"/>
  <p:tag name="KSO_WM_UNIT_ID" val="diagram20200268_1*l_h_h_f*1_3_1_1"/>
  <p:tag name="KSO_WM_TEMPLATE_CATEGORY" val="diagram"/>
  <p:tag name="KSO_WM_TEMPLATE_INDEX" val="20200268"/>
  <p:tag name="KSO_WM_UNIT_LAYERLEVEL" val="1_1_1_1"/>
  <p:tag name="KSO_WM_TAG_VERSION" val="1.0"/>
  <p:tag name="KSO_WM_BEAUTIFY_FLAG" val="#wm#"/>
  <p:tag name="KSO_WM_UNIT_TEXT_FILL_FORE_SCHEMECOLOR_INDEX" val="14"/>
  <p:tag name="KSO_WM_UNIT_TEXT_FILL_TYPE" val="1"/>
</p:tagLst>
</file>

<file path=ppt/tags/tag8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h_a"/>
  <p:tag name="KSO_WM_UNIT_INDEX" val="1_2_1_1"/>
  <p:tag name="KSO_WM_UNIT_ID" val="diagram20200268_1*l_h_h_a*1_2_1_1"/>
  <p:tag name="KSO_WM_TEMPLATE_CATEGORY" val="diagram"/>
  <p:tag name="KSO_WM_TEMPLATE_INDEX" val="20200268"/>
  <p:tag name="KSO_WM_UNIT_LAYERLEVEL" val="1_1_1_1"/>
  <p:tag name="KSO_WM_TAG_VERSION" val="1.0"/>
  <p:tag name="KSO_WM_BEAUTIFY_FLAG" val="#wm#"/>
  <p:tag name="KSO_WM_UNIT_TEXT_FILL_FORE_SCHEMECOLOR_INDEX" val="13"/>
  <p:tag name="KSO_WM_UNIT_TEXT_FILL_TYPE" val="1"/>
</p:tagLst>
</file>

<file path=ppt/tags/tag83.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h_f"/>
  <p:tag name="KSO_WM_UNIT_INDEX" val="1_2_1_1"/>
  <p:tag name="KSO_WM_UNIT_ID" val="diagram20200268_1*l_h_h_f*1_2_1_1"/>
  <p:tag name="KSO_WM_TEMPLATE_CATEGORY" val="diagram"/>
  <p:tag name="KSO_WM_TEMPLATE_INDEX" val="20200268"/>
  <p:tag name="KSO_WM_UNIT_LAYERLEVEL" val="1_1_1_1"/>
  <p:tag name="KSO_WM_TAG_VERSION" val="1.0"/>
  <p:tag name="KSO_WM_BEAUTIFY_FLAG" val="#wm#"/>
  <p:tag name="KSO_WM_UNIT_TEXT_FILL_FORE_SCHEMECOLOR_INDEX" val="14"/>
  <p:tag name="KSO_WM_UNIT_TEXT_FILL_TYPE" val="1"/>
</p:tagLst>
</file>

<file path=ppt/tags/tag8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h_a"/>
  <p:tag name="KSO_WM_UNIT_INDEX" val="1_4_1_1"/>
  <p:tag name="KSO_WM_UNIT_ID" val="diagram20200268_1*l_h_h_a*1_4_1_1"/>
  <p:tag name="KSO_WM_TEMPLATE_CATEGORY" val="diagram"/>
  <p:tag name="KSO_WM_TEMPLATE_INDEX" val="20200268"/>
  <p:tag name="KSO_WM_UNIT_LAYERLEVEL" val="1_1_1_1"/>
  <p:tag name="KSO_WM_TAG_VERSION" val="1.0"/>
  <p:tag name="KSO_WM_BEAUTIFY_FLAG" val="#wm#"/>
  <p:tag name="KSO_WM_UNIT_TEXT_FILL_FORE_SCHEMECOLOR_INDEX" val="13"/>
  <p:tag name="KSO_WM_UNIT_TEXT_FILL_TYPE" val="1"/>
</p:tagLst>
</file>

<file path=ppt/tags/tag85.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h_f"/>
  <p:tag name="KSO_WM_UNIT_INDEX" val="1_4_1_1"/>
  <p:tag name="KSO_WM_UNIT_ID" val="diagram20200268_1*l_h_h_f*1_4_1_1"/>
  <p:tag name="KSO_WM_TEMPLATE_CATEGORY" val="diagram"/>
  <p:tag name="KSO_WM_TEMPLATE_INDEX" val="20200268"/>
  <p:tag name="KSO_WM_UNIT_LAYERLEVEL" val="1_1_1_1"/>
  <p:tag name="KSO_WM_TAG_VERSION" val="1.0"/>
  <p:tag name="KSO_WM_BEAUTIFY_FLAG" val="#wm#"/>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0268_1*l_h_i*1_1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Lst>
</file>

<file path=ppt/tags/tag87.xml><?xml version="1.0" encoding="utf-8"?>
<p:tagLst xmlns:p="http://schemas.openxmlformats.org/presentationml/2006/main">
  <p:tag name="KSO_WM_UNIT_VALUE" val="25*25"/>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00268_1*l_h_x*1_1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88.xml><?xml version="1.0" encoding="utf-8"?>
<p:tagLst xmlns:p="http://schemas.openxmlformats.org/presentationml/2006/main">
  <p:tag name="KSO_WM_UNIT_VALUE" val="25*25"/>
  <p:tag name="KSO_WM_UNIT_HIGHLIGHT" val="0"/>
  <p:tag name="KSO_WM_UNIT_COMPATIBLE" val="0"/>
  <p:tag name="KSO_WM_UNIT_DIAGRAM_ISNUMVISUAL" val="0"/>
  <p:tag name="KSO_WM_UNIT_DIAGRAM_ISREFERUNIT" val="0"/>
  <p:tag name="KSO_WM_DIAGRAM_GROUP_CODE" val="l1-1"/>
  <p:tag name="KSO_WM_UNIT_TYPE" val="l_h_x"/>
  <p:tag name="KSO_WM_UNIT_INDEX" val="1_1_2"/>
  <p:tag name="KSO_WM_UNIT_ID" val="diagram20200268_1*l_h_x*1_1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89.xml><?xml version="1.0" encoding="utf-8"?>
<p:tagLst xmlns:p="http://schemas.openxmlformats.org/presentationml/2006/main">
  <p:tag name="KSO_WM_UNIT_VALUE" val="105*117"/>
  <p:tag name="KSO_WM_UNIT_HIGHLIGHT" val="0"/>
  <p:tag name="KSO_WM_UNIT_COMPATIBLE" val="0"/>
  <p:tag name="KSO_WM_UNIT_DIAGRAM_ISNUMVISUAL" val="0"/>
  <p:tag name="KSO_WM_UNIT_DIAGRAM_ISREFERUNIT" val="0"/>
  <p:tag name="KSO_WM_DIAGRAM_GROUP_CODE" val="l1-1"/>
  <p:tag name="KSO_WM_UNIT_TYPE" val="l_h_x"/>
  <p:tag name="KSO_WM_UNIT_INDEX" val="1_1_3"/>
  <p:tag name="KSO_WM_UNIT_ID" val="diagram20200268_1*l_h_x*1_1_3"/>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160433_5*m_h_i*1_2_2"/>
  <p:tag name="KSO_WM_TEMPLATE_CATEGORY" val="diagram"/>
  <p:tag name="KSO_WM_TEMPLATE_INDEX" val="160433"/>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UNIT_VALUE" val="63*114"/>
  <p:tag name="KSO_WM_UNIT_HIGHLIGHT" val="0"/>
  <p:tag name="KSO_WM_UNIT_COMPATIBLE" val="0"/>
  <p:tag name="KSO_WM_UNIT_DIAGRAM_ISNUMVISUAL" val="0"/>
  <p:tag name="KSO_WM_UNIT_DIAGRAM_ISREFERUNIT" val="0"/>
  <p:tag name="KSO_WM_DIAGRAM_GROUP_CODE" val="l1-1"/>
  <p:tag name="KSO_WM_UNIT_TYPE" val="l_h_x"/>
  <p:tag name="KSO_WM_UNIT_INDEX" val="1_1_4"/>
  <p:tag name="KSO_WM_UNIT_ID" val="diagram20200268_1*l_h_x*1_1_4"/>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91.xml><?xml version="1.0" encoding="utf-8"?>
<p:tagLst xmlns:p="http://schemas.openxmlformats.org/presentationml/2006/main">
  <p:tag name="KSO_WM_UNIT_VALUE" val="49*6"/>
  <p:tag name="KSO_WM_UNIT_HIGHLIGHT" val="0"/>
  <p:tag name="KSO_WM_UNIT_COMPATIBLE" val="0"/>
  <p:tag name="KSO_WM_UNIT_DIAGRAM_ISNUMVISUAL" val="0"/>
  <p:tag name="KSO_WM_UNIT_DIAGRAM_ISREFERUNIT" val="0"/>
  <p:tag name="KSO_WM_DIAGRAM_GROUP_CODE" val="l1-1"/>
  <p:tag name="KSO_WM_UNIT_TYPE" val="l_h_x"/>
  <p:tag name="KSO_WM_UNIT_INDEX" val="1_1_5"/>
  <p:tag name="KSO_WM_UNIT_ID" val="diagram20200268_1*l_h_x*1_1_5"/>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92.xml><?xml version="1.0" encoding="utf-8"?>
<p:tagLst xmlns:p="http://schemas.openxmlformats.org/presentationml/2006/main">
  <p:tag name="KSO_WM_UNIT_VALUE" val="25*40"/>
  <p:tag name="KSO_WM_UNIT_HIGHLIGHT" val="0"/>
  <p:tag name="KSO_WM_UNIT_COMPATIBLE" val="0"/>
  <p:tag name="KSO_WM_UNIT_DIAGRAM_ISNUMVISUAL" val="0"/>
  <p:tag name="KSO_WM_UNIT_DIAGRAM_ISREFERUNIT" val="0"/>
  <p:tag name="KSO_WM_DIAGRAM_GROUP_CODE" val="l1-1"/>
  <p:tag name="KSO_WM_UNIT_TYPE" val="l_h_x"/>
  <p:tag name="KSO_WM_UNIT_INDEX" val="1_1_6"/>
  <p:tag name="KSO_WM_UNIT_ID" val="diagram20200268_1*l_h_x*1_1_6"/>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0268_1*l_h_i*1_2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Lst>
</file>

<file path=ppt/tags/tag94.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00268_1*l_h_x*1_2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5.xml><?xml version="1.0" encoding="utf-8"?>
<p:tagLst xmlns:p="http://schemas.openxmlformats.org/presentationml/2006/main">
  <p:tag name="KSO_WM_UNIT_VALUE" val="63*62"/>
  <p:tag name="KSO_WM_UNIT_HIGHLIGHT" val="0"/>
  <p:tag name="KSO_WM_UNIT_COMPATIBLE" val="0"/>
  <p:tag name="KSO_WM_UNIT_DIAGRAM_ISNUMVISUAL" val="0"/>
  <p:tag name="KSO_WM_UNIT_DIAGRAM_ISREFERUNIT" val="0"/>
  <p:tag name="KSO_WM_DIAGRAM_GROUP_CODE" val="l1-1"/>
  <p:tag name="KSO_WM_UNIT_TYPE" val="l_h_x"/>
  <p:tag name="KSO_WM_UNIT_INDEX" val="1_2_2"/>
  <p:tag name="KSO_WM_UNIT_ID" val="diagram20200268_1*l_h_x*1_2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6.xml><?xml version="1.0" encoding="utf-8"?>
<p:tagLst xmlns:p="http://schemas.openxmlformats.org/presentationml/2006/main">
  <p:tag name="KSO_WM_UNIT_VALUE" val="34*34"/>
  <p:tag name="KSO_WM_UNIT_HIGHLIGHT" val="0"/>
  <p:tag name="KSO_WM_UNIT_COMPATIBLE" val="0"/>
  <p:tag name="KSO_WM_UNIT_DIAGRAM_ISNUMVISUAL" val="0"/>
  <p:tag name="KSO_WM_UNIT_DIAGRAM_ISREFERUNIT" val="0"/>
  <p:tag name="KSO_WM_DIAGRAM_GROUP_CODE" val="l1-1"/>
  <p:tag name="KSO_WM_UNIT_TYPE" val="l_h_x"/>
  <p:tag name="KSO_WM_UNIT_INDEX" val="1_2_3"/>
  <p:tag name="KSO_WM_UNIT_ID" val="diagram20200268_1*l_h_x*1_2_3"/>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00268_1*l_h_i*1_4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Lst>
</file>

<file path=ppt/tags/tag98.xml><?xml version="1.0" encoding="utf-8"?>
<p:tagLst xmlns:p="http://schemas.openxmlformats.org/presentationml/2006/main">
  <p:tag name="KSO_WM_UNIT_VALUE" val="75*58"/>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00268_1*l_h_x*1_4_1"/>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99.xml><?xml version="1.0" encoding="utf-8"?>
<p:tagLst xmlns:p="http://schemas.openxmlformats.org/presentationml/2006/main">
  <p:tag name="KSO_WM_UNIT_VALUE" val="132*129"/>
  <p:tag name="KSO_WM_UNIT_HIGHLIGHT" val="0"/>
  <p:tag name="KSO_WM_UNIT_COMPATIBLE" val="0"/>
  <p:tag name="KSO_WM_UNIT_DIAGRAM_ISNUMVISUAL" val="0"/>
  <p:tag name="KSO_WM_UNIT_DIAGRAM_ISREFERUNIT" val="0"/>
  <p:tag name="KSO_WM_DIAGRAM_GROUP_CODE" val="l1-1"/>
  <p:tag name="KSO_WM_UNIT_TYPE" val="l_h_x"/>
  <p:tag name="KSO_WM_UNIT_INDEX" val="1_4_2"/>
  <p:tag name="KSO_WM_UNIT_ID" val="diagram20200268_1*l_h_x*1_4_2"/>
  <p:tag name="KSO_WM_TEMPLATE_CATEGORY" val="diagram"/>
  <p:tag name="KSO_WM_TEMPLATE_INDEX" val="20200268"/>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heme/theme1.xml><?xml version="1.0" encoding="utf-8"?>
<a:theme xmlns:a="http://schemas.openxmlformats.org/drawingml/2006/main" name="Office Theme">
  <a:themeElements>
    <a:clrScheme name="自定义 8">
      <a:dk1>
        <a:sysClr val="windowText" lastClr="000000"/>
      </a:dk1>
      <a:lt1>
        <a:sysClr val="window" lastClr="FFFFFF"/>
      </a:lt1>
      <a:dk2>
        <a:srgbClr val="757575"/>
      </a:dk2>
      <a:lt2>
        <a:srgbClr val="BDBDBD"/>
      </a:lt2>
      <a:accent1>
        <a:srgbClr val="1A237E"/>
      </a:accent1>
      <a:accent2>
        <a:srgbClr val="3F51B5"/>
      </a:accent2>
      <a:accent3>
        <a:srgbClr val="FF8F00"/>
      </a:accent3>
      <a:accent4>
        <a:srgbClr val="FFC107"/>
      </a:accent4>
      <a:accent5>
        <a:srgbClr val="009688"/>
      </a:accent5>
      <a:accent6>
        <a:srgbClr val="B2DFDB"/>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2355</Words>
  <Application>WPS 演示</Application>
  <PresentationFormat>宽屏</PresentationFormat>
  <Paragraphs>500</Paragraphs>
  <Slides>23</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方正书宋_GBK</vt:lpstr>
      <vt:lpstr>Wingdings</vt:lpstr>
      <vt:lpstr>微软雅黑</vt:lpstr>
      <vt:lpstr>汉仪旗黑</vt:lpstr>
      <vt:lpstr>Calibri</vt:lpstr>
      <vt:lpstr>Helvetica Neue</vt:lpstr>
      <vt:lpstr>Impact</vt:lpstr>
      <vt:lpstr>微软雅黑</vt:lpstr>
      <vt:lpstr>宋体</vt:lpstr>
      <vt:lpstr>Arial Unicode MS</vt:lpstr>
      <vt:lpstr>汉仪书宋二KW</vt:lpstr>
      <vt:lpstr>Arial Black</vt:lpstr>
      <vt:lpstr>黑体</vt:lpstr>
      <vt:lpstr>汉仪中黑KW</vt:lpstr>
      <vt:lpstr>Arial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yunyigou PPT</dc:title>
  <dc:creator/>
  <cp:lastModifiedBy>rayyu</cp:lastModifiedBy>
  <cp:revision>280</cp:revision>
  <dcterms:created xsi:type="dcterms:W3CDTF">2021-02-01T17:39:16Z</dcterms:created>
  <dcterms:modified xsi:type="dcterms:W3CDTF">2021-02-01T17:39:16Z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